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5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2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image" Target="../media/image4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logo-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283" y="596265"/>
            <a:ext cx="6909435" cy="16694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logo-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4310" y="6334125"/>
            <a:ext cx="1603375" cy="3873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HuTong</cp:lastModifiedBy>
  <cp:revision>158</cp:revision>
  <dcterms:created xsi:type="dcterms:W3CDTF">2019-06-19T02:08:00Z</dcterms:created>
  <dcterms:modified xsi:type="dcterms:W3CDTF">2026-04-22T09:00:14Z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0F464A0B1EE34B95AE696E8CD00B0C51_11</vt:lpwstr>
  </property>
</Properties>
</file>