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7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6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85788" y="5760000"/>
            <a:ext cx="26041183" cy="161914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85788" y="22427715"/>
            <a:ext cx="26041183" cy="927496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11" y="4875590"/>
            <a:ext cx="29160002" cy="345373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788" y="15647243"/>
            <a:ext cx="26041183" cy="641763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788" y="22427715"/>
            <a:ext cx="26041183" cy="297070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11" y="3832441"/>
            <a:ext cx="29150435" cy="44447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11" y="9388346"/>
            <a:ext cx="29150435" cy="2997921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512" y="24241888"/>
            <a:ext cx="20645434" cy="483023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512" y="29072124"/>
            <a:ext cx="20645434" cy="54651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88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11" y="3832441"/>
            <a:ext cx="29150435" cy="44447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11" y="9456377"/>
            <a:ext cx="13757245" cy="299111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8702" y="9456377"/>
            <a:ext cx="13757245" cy="299111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11" y="3832441"/>
            <a:ext cx="29150435" cy="44447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11" y="9002834"/>
            <a:ext cx="14197324" cy="240377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11" y="11678739"/>
            <a:ext cx="14197324" cy="2768881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384" y="8955773"/>
            <a:ext cx="14197324" cy="240377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384" y="11678739"/>
            <a:ext cx="14197324" cy="2768881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11" y="3832441"/>
            <a:ext cx="29150435" cy="44447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11" y="9796535"/>
            <a:ext cx="13906800" cy="290267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064" y="9796535"/>
            <a:ext cx="13891182" cy="290267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8781" y="5760000"/>
            <a:ext cx="2774410" cy="31679998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00" y="5760000"/>
            <a:ext cx="24366970" cy="31679998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30145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89800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616811" y="3832441"/>
            <a:ext cx="29150435" cy="444472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616811" y="9388346"/>
            <a:ext cx="29150435" cy="2997921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626378" y="39775746"/>
            <a:ext cx="7175197" cy="199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938190" y="39775746"/>
            <a:ext cx="10523623" cy="199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3592049" y="39775746"/>
            <a:ext cx="7175197" cy="1995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2215593" y="4108431"/>
            <a:ext cx="20591535" cy="260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-GB" altLang="zh-TW" sz="666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66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2215593" y="6778062"/>
            <a:ext cx="20591535" cy="77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-GB" altLang="zh-TW" sz="363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GB" altLang="zh-TW" sz="3635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9"/>
          <p:cNvSpPr/>
          <p:nvPr/>
        </p:nvSpPr>
        <p:spPr>
          <a:xfrm>
            <a:off x="2215593" y="7569063"/>
            <a:ext cx="20591535" cy="77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-GB" altLang="zh-TW" sz="363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GB" altLang="zh-TW" sz="363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5 CuadroTexto"/>
          <p:cNvSpPr txBox="1"/>
          <p:nvPr/>
        </p:nvSpPr>
        <p:spPr>
          <a:xfrm>
            <a:off x="12010436" y="38298187"/>
            <a:ext cx="9446260" cy="1116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65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  <a:endParaRPr lang="en-US" sz="6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11"/>
          <p:cNvSpPr/>
          <p:nvPr/>
        </p:nvSpPr>
        <p:spPr>
          <a:xfrm>
            <a:off x="1979487" y="9024981"/>
            <a:ext cx="13675671" cy="111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4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16"/>
          <p:cNvSpPr/>
          <p:nvPr/>
        </p:nvSpPr>
        <p:spPr>
          <a:xfrm>
            <a:off x="16777804" y="9024981"/>
            <a:ext cx="13675671" cy="3437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4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11"/>
          <p:cNvSpPr/>
          <p:nvPr/>
        </p:nvSpPr>
        <p:spPr>
          <a:xfrm>
            <a:off x="1946275" y="10143490"/>
            <a:ext cx="13675360" cy="792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11"/>
          <p:cNvSpPr/>
          <p:nvPr/>
        </p:nvSpPr>
        <p:spPr>
          <a:xfrm>
            <a:off x="15968980" y="10143490"/>
            <a:ext cx="13675360" cy="792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46275" y="19470370"/>
            <a:ext cx="13675360" cy="801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11"/>
          <p:cNvSpPr/>
          <p:nvPr/>
        </p:nvSpPr>
        <p:spPr>
          <a:xfrm>
            <a:off x="15968980" y="19470370"/>
            <a:ext cx="13675360" cy="801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11"/>
          <p:cNvSpPr/>
          <p:nvPr/>
        </p:nvSpPr>
        <p:spPr>
          <a:xfrm>
            <a:off x="1946275" y="27719020"/>
            <a:ext cx="13675360" cy="791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11"/>
          <p:cNvSpPr/>
          <p:nvPr/>
        </p:nvSpPr>
        <p:spPr>
          <a:xfrm>
            <a:off x="15968980" y="27719020"/>
            <a:ext cx="13675360" cy="791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11"/>
          <p:cNvSpPr/>
          <p:nvPr/>
        </p:nvSpPr>
        <p:spPr>
          <a:xfrm>
            <a:off x="2100373" y="35922778"/>
            <a:ext cx="28353101" cy="1879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40" b="1" dirty="0">
                <a:solidFill>
                  <a:srgbClr val="C20F2F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4040" b="1" dirty="0">
              <a:solidFill>
                <a:srgbClr val="C20F2F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9"/>
          <p:cNvSpPr/>
          <p:nvPr/>
        </p:nvSpPr>
        <p:spPr>
          <a:xfrm>
            <a:off x="24576405" y="7247890"/>
            <a:ext cx="5489575" cy="1281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-US" altLang="en-GB" sz="4800" b="1" dirty="0">
                <a:solidFill>
                  <a:srgbClr val="032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NO</a:t>
            </a:r>
            <a:r>
              <a:rPr lang="en-US" altLang="en-GB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0001</a:t>
            </a:r>
            <a:endParaRPr lang="en-US" alt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28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Arial Black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HuTong</cp:lastModifiedBy>
  <cp:revision>159</cp:revision>
  <dcterms:created xsi:type="dcterms:W3CDTF">2019-06-19T02:08:00Z</dcterms:created>
  <dcterms:modified xsi:type="dcterms:W3CDTF">2026-04-22T09:07:04Z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9F5141B97307438783D93347D207F8C2_11</vt:lpwstr>
  </property>
</Properties>
</file>