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8" r:id="rId1"/>
    <p:sldMasterId id="2147483679" r:id="rId2"/>
    <p:sldMasterId id="2147483683" r:id="rId3"/>
  </p:sldMasterIdLst>
  <p:notesMasterIdLst>
    <p:notesMasterId r:id="rId18"/>
  </p:notesMasterIdLst>
  <p:handoutMasterIdLst>
    <p:handoutMasterId r:id="rId19"/>
  </p:handoutMasterIdLst>
  <p:sldIdLst>
    <p:sldId id="6163" r:id="rId4"/>
    <p:sldId id="6172" r:id="rId5"/>
    <p:sldId id="6195" r:id="rId6"/>
    <p:sldId id="6173" r:id="rId7"/>
    <p:sldId id="6182" r:id="rId8"/>
    <p:sldId id="6184" r:id="rId9"/>
    <p:sldId id="6189" r:id="rId10"/>
    <p:sldId id="6188" r:id="rId11"/>
    <p:sldId id="6192" r:id="rId12"/>
    <p:sldId id="6178" r:id="rId13"/>
    <p:sldId id="6180" r:id="rId14"/>
    <p:sldId id="6193" r:id="rId15"/>
    <p:sldId id="6194" r:id="rId16"/>
    <p:sldId id="6196" r:id="rId17"/>
  </p:sldIdLst>
  <p:sldSz cx="9144000" cy="5143500" type="screen16x9"/>
  <p:notesSz cx="6797675" cy="9928225"/>
  <p:custDataLst>
    <p:tags r:id="rId20"/>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55" autoAdjust="0"/>
    <p:restoredTop sz="95598" autoAdjust="0"/>
  </p:normalViewPr>
  <p:slideViewPr>
    <p:cSldViewPr snapToGrid="0">
      <p:cViewPr varScale="1">
        <p:scale>
          <a:sx n="49" d="100"/>
          <a:sy n="49" d="100"/>
        </p:scale>
        <p:origin x="1044" y="264"/>
      </p:cViewPr>
      <p:guideLst/>
    </p:cSldViewPr>
  </p:slideViewPr>
  <p:notesTextViewPr>
    <p:cViewPr>
      <p:scale>
        <a:sx n="75" d="100"/>
        <a:sy n="75" d="100"/>
      </p:scale>
      <p:origin x="0" y="0"/>
    </p:cViewPr>
  </p:notesTextViewPr>
  <p:sorterViewPr>
    <p:cViewPr>
      <p:scale>
        <a:sx n="100" d="100"/>
        <a:sy n="100" d="100"/>
      </p:scale>
      <p:origin x="0" y="0"/>
    </p:cViewPr>
  </p:sorterViewPr>
  <p:notesViewPr>
    <p:cSldViewPr snapToGrid="0">
      <p:cViewPr varScale="1">
        <p:scale>
          <a:sx n="76" d="100"/>
          <a:sy n="76" d="100"/>
        </p:scale>
        <p:origin x="3306"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A08ED64D-2B45-499B-A6B0-9A84B873FF7F}" type="datetimeFigureOut">
              <a:rPr lang="zh-CN" altLang="en-US" smtClean="0"/>
              <a:t>2026/4/13</a:t>
            </a:fld>
            <a:endParaRPr lang="zh-CN" altLang="en-US"/>
          </a:p>
        </p:txBody>
      </p:sp>
      <p:sp>
        <p:nvSpPr>
          <p:cNvPr id="4" name="页脚占位符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877861C2-9975-44B9-BE6D-9B3EBEC34734}" type="slidenum">
              <a:rPr lang="zh-CN" altLang="en-US" smtClean="0"/>
              <a:t>‹#›</a:t>
            </a:fld>
            <a:endParaRPr lang="zh-CN" altLang="en-US"/>
          </a:p>
        </p:txBody>
      </p:sp>
    </p:spTree>
    <p:extLst>
      <p:ext uri="{BB962C8B-B14F-4D97-AF65-F5344CB8AC3E}">
        <p14:creationId xmlns:p14="http://schemas.microsoft.com/office/powerpoint/2010/main" val="31937379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79768" y="4715907"/>
            <a:ext cx="5438140" cy="4467701"/>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extLst>
      <p:ext uri="{BB962C8B-B14F-4D97-AF65-F5344CB8AC3E}">
        <p14:creationId xmlns:p14="http://schemas.microsoft.com/office/powerpoint/2010/main" val="76522526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xfrm>
            <a:off x="726216" y="4462389"/>
            <a:ext cx="5809718" cy="4227522"/>
          </a:xfrm>
          <a:prstGeom prst="rect">
            <a:avLst/>
          </a:prstGeom>
          <a:noFill/>
          <a:ln>
            <a:noFill/>
          </a:ln>
        </p:spPr>
        <p:txBody>
          <a:bodyPr wrap="square" lIns="92143" tIns="92143" rIns="92143" bIns="92143" anchor="ctr" anchorCtr="0">
            <a:noAutofit/>
          </a:bodyPr>
          <a:lstStyle/>
          <a:p>
            <a:pPr>
              <a:buNone/>
            </a:pPr>
            <a:endParaRPr dirty="0"/>
          </a:p>
        </p:txBody>
      </p:sp>
      <p:sp>
        <p:nvSpPr>
          <p:cNvPr id="159" name="Shape 159"/>
          <p:cNvSpPr>
            <a:spLocks noGrp="1" noRot="1" noChangeAspect="1"/>
          </p:cNvSpPr>
          <p:nvPr>
            <p:ph type="sldImg" idx="2"/>
          </p:nvPr>
        </p:nvSpPr>
        <p:spPr>
          <a:xfrm>
            <a:off x="503238" y="706438"/>
            <a:ext cx="6259512" cy="352266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4951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309A1-51EC-D679-0759-1129371386F2}"/>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BCB1862-3A45-38F2-2145-EAEA25195908}"/>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AA0FB6B6-F2FD-0115-C749-58231A118DE1}"/>
              </a:ext>
            </a:extLst>
          </p:cNvPr>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p:txBody>
      </p:sp>
      <p:sp>
        <p:nvSpPr>
          <p:cNvPr id="4" name="灯片编号占位符 3">
            <a:extLst>
              <a:ext uri="{FF2B5EF4-FFF2-40B4-BE49-F238E27FC236}">
                <a16:creationId xmlns:a16="http://schemas.microsoft.com/office/drawing/2014/main" id="{CF063536-B24D-B488-C09A-BC772EB9F7DB}"/>
              </a:ext>
            </a:extLst>
          </p:cNvPr>
          <p:cNvSpPr>
            <a:spLocks noGrp="1"/>
          </p:cNvSpPr>
          <p:nvPr>
            <p:ph type="sldNum" sz="quarter" idx="10"/>
          </p:nvPr>
        </p:nvSpPr>
        <p:spPr>
          <a:xfrm>
            <a:off x="3854185" y="9440776"/>
            <a:ext cx="2949841" cy="496967"/>
          </a:xfrm>
          <a:prstGeom prst="rect">
            <a:avLst/>
          </a:prstGeom>
        </p:spPr>
        <p:txBody>
          <a:bodyPr/>
          <a:lstStyle/>
          <a:p>
            <a:fld id="{93DEB77B-EDD8-4481-AA8D-0BA836C94320}" type="slidenum">
              <a:rPr lang="zh-CN" altLang="en-US" smtClean="0">
                <a:solidFill>
                  <a:prstClr val="black"/>
                </a:solidFill>
                <a:latin typeface="Calibri"/>
              </a:rPr>
              <a:pPr/>
              <a:t>14</a:t>
            </a:fld>
            <a:endParaRPr lang="zh-CN" altLang="en-US">
              <a:solidFill>
                <a:prstClr val="black"/>
              </a:solidFill>
              <a:latin typeface="Calibri"/>
            </a:endParaRPr>
          </a:p>
        </p:txBody>
      </p:sp>
    </p:spTree>
    <p:extLst>
      <p:ext uri="{BB962C8B-B14F-4D97-AF65-F5344CB8AC3E}">
        <p14:creationId xmlns:p14="http://schemas.microsoft.com/office/powerpoint/2010/main" val="748650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95FDA4-4182-0B82-416A-7B0709309114}"/>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A797D8F6-E5F1-8FA0-F0C5-DEEE4A5A432D}"/>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7A98FE55-8CE7-6025-A5DC-D0A228ABDC8A}"/>
              </a:ext>
            </a:extLst>
          </p:cNvPr>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p:txBody>
      </p:sp>
      <p:sp>
        <p:nvSpPr>
          <p:cNvPr id="4" name="灯片编号占位符 3">
            <a:extLst>
              <a:ext uri="{FF2B5EF4-FFF2-40B4-BE49-F238E27FC236}">
                <a16:creationId xmlns:a16="http://schemas.microsoft.com/office/drawing/2014/main" id="{97D362EC-E385-A5AA-5830-8C80BBCDB9A0}"/>
              </a:ext>
            </a:extLst>
          </p:cNvPr>
          <p:cNvSpPr>
            <a:spLocks noGrp="1"/>
          </p:cNvSpPr>
          <p:nvPr>
            <p:ph type="sldNum" sz="quarter" idx="10"/>
          </p:nvPr>
        </p:nvSpPr>
        <p:spPr>
          <a:xfrm>
            <a:off x="3854185" y="9440776"/>
            <a:ext cx="2949841" cy="496967"/>
          </a:xfrm>
          <a:prstGeom prst="rect">
            <a:avLst/>
          </a:prstGeom>
        </p:spPr>
        <p:txBody>
          <a:bodyPr/>
          <a:lstStyle/>
          <a:p>
            <a:fld id="{93DEB77B-EDD8-4481-AA8D-0BA836C94320}" type="slidenum">
              <a:rPr lang="zh-CN" altLang="en-US" smtClean="0">
                <a:solidFill>
                  <a:prstClr val="black"/>
                </a:solidFill>
                <a:latin typeface="Calibri"/>
              </a:rPr>
              <a:pPr/>
              <a:t>6</a:t>
            </a:fld>
            <a:endParaRPr lang="zh-CN" altLang="en-US">
              <a:solidFill>
                <a:prstClr val="black"/>
              </a:solidFill>
              <a:latin typeface="Calibri"/>
            </a:endParaRPr>
          </a:p>
        </p:txBody>
      </p:sp>
    </p:spTree>
    <p:extLst>
      <p:ext uri="{BB962C8B-B14F-4D97-AF65-F5344CB8AC3E}">
        <p14:creationId xmlns:p14="http://schemas.microsoft.com/office/powerpoint/2010/main" val="3877479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5709D9-0F3C-7BFA-B4E6-137DA9E28FE4}"/>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F08661E-2589-7B4A-FC33-6E4C95DAF5F0}"/>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A13B438F-07F3-F02D-0169-2971BB47AA46}"/>
              </a:ext>
            </a:extLst>
          </p:cNvPr>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p:txBody>
      </p:sp>
      <p:sp>
        <p:nvSpPr>
          <p:cNvPr id="4" name="灯片编号占位符 3">
            <a:extLst>
              <a:ext uri="{FF2B5EF4-FFF2-40B4-BE49-F238E27FC236}">
                <a16:creationId xmlns:a16="http://schemas.microsoft.com/office/drawing/2014/main" id="{DF028A53-D9F1-C414-3F8B-D2C1EE815BA0}"/>
              </a:ext>
            </a:extLst>
          </p:cNvPr>
          <p:cNvSpPr>
            <a:spLocks noGrp="1"/>
          </p:cNvSpPr>
          <p:nvPr>
            <p:ph type="sldNum" sz="quarter" idx="10"/>
          </p:nvPr>
        </p:nvSpPr>
        <p:spPr>
          <a:xfrm>
            <a:off x="3854185" y="9440776"/>
            <a:ext cx="2949841" cy="496967"/>
          </a:xfrm>
          <a:prstGeom prst="rect">
            <a:avLst/>
          </a:prstGeom>
        </p:spPr>
        <p:txBody>
          <a:bodyPr/>
          <a:lstStyle/>
          <a:p>
            <a:fld id="{93DEB77B-EDD8-4481-AA8D-0BA836C94320}" type="slidenum">
              <a:rPr lang="zh-CN" altLang="en-US" smtClean="0">
                <a:solidFill>
                  <a:prstClr val="black"/>
                </a:solidFill>
                <a:latin typeface="Calibri"/>
              </a:rPr>
              <a:pPr/>
              <a:t>7</a:t>
            </a:fld>
            <a:endParaRPr lang="zh-CN" altLang="en-US">
              <a:solidFill>
                <a:prstClr val="black"/>
              </a:solidFill>
              <a:latin typeface="Calibri"/>
            </a:endParaRPr>
          </a:p>
        </p:txBody>
      </p:sp>
    </p:spTree>
    <p:extLst>
      <p:ext uri="{BB962C8B-B14F-4D97-AF65-F5344CB8AC3E}">
        <p14:creationId xmlns:p14="http://schemas.microsoft.com/office/powerpoint/2010/main" val="1704496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4E072F-BBE6-0BCB-6F3F-11B13B1AEEFA}"/>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9252244-D13E-65EC-4488-498449537840}"/>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C3D52B64-2D20-90F9-BD2A-A202C8CF54A5}"/>
              </a:ext>
            </a:extLst>
          </p:cNvPr>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p:txBody>
      </p:sp>
      <p:sp>
        <p:nvSpPr>
          <p:cNvPr id="4" name="灯片编号占位符 3">
            <a:extLst>
              <a:ext uri="{FF2B5EF4-FFF2-40B4-BE49-F238E27FC236}">
                <a16:creationId xmlns:a16="http://schemas.microsoft.com/office/drawing/2014/main" id="{B248F7AA-C2F5-4281-F55C-05BEFEA07BD0}"/>
              </a:ext>
            </a:extLst>
          </p:cNvPr>
          <p:cNvSpPr>
            <a:spLocks noGrp="1"/>
          </p:cNvSpPr>
          <p:nvPr>
            <p:ph type="sldNum" sz="quarter" idx="10"/>
          </p:nvPr>
        </p:nvSpPr>
        <p:spPr>
          <a:xfrm>
            <a:off x="3854185" y="9440776"/>
            <a:ext cx="2949841" cy="496967"/>
          </a:xfrm>
          <a:prstGeom prst="rect">
            <a:avLst/>
          </a:prstGeom>
        </p:spPr>
        <p:txBody>
          <a:bodyPr/>
          <a:lstStyle/>
          <a:p>
            <a:fld id="{93DEB77B-EDD8-4481-AA8D-0BA836C94320}" type="slidenum">
              <a:rPr lang="zh-CN" altLang="en-US" smtClean="0">
                <a:solidFill>
                  <a:prstClr val="black"/>
                </a:solidFill>
                <a:latin typeface="Calibri"/>
              </a:rPr>
              <a:pPr/>
              <a:t>8</a:t>
            </a:fld>
            <a:endParaRPr lang="zh-CN" altLang="en-US">
              <a:solidFill>
                <a:prstClr val="black"/>
              </a:solidFill>
              <a:latin typeface="Calibri"/>
            </a:endParaRPr>
          </a:p>
        </p:txBody>
      </p:sp>
    </p:spTree>
    <p:extLst>
      <p:ext uri="{BB962C8B-B14F-4D97-AF65-F5344CB8AC3E}">
        <p14:creationId xmlns:p14="http://schemas.microsoft.com/office/powerpoint/2010/main" val="846873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FE95D7-67B0-AF6C-C119-86CF57580A2C}"/>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7BC63A53-CA3E-1689-628A-441105B0A472}"/>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5A338AAF-9576-6CE9-E75D-E33E8C6BD564}"/>
              </a:ext>
            </a:extLst>
          </p:cNvPr>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p:txBody>
      </p:sp>
      <p:sp>
        <p:nvSpPr>
          <p:cNvPr id="4" name="灯片编号占位符 3">
            <a:extLst>
              <a:ext uri="{FF2B5EF4-FFF2-40B4-BE49-F238E27FC236}">
                <a16:creationId xmlns:a16="http://schemas.microsoft.com/office/drawing/2014/main" id="{44D21905-5E9C-2954-705E-E8E1AA5A1D9C}"/>
              </a:ext>
            </a:extLst>
          </p:cNvPr>
          <p:cNvSpPr>
            <a:spLocks noGrp="1"/>
          </p:cNvSpPr>
          <p:nvPr>
            <p:ph type="sldNum" sz="quarter" idx="10"/>
          </p:nvPr>
        </p:nvSpPr>
        <p:spPr>
          <a:xfrm>
            <a:off x="3854185" y="9440776"/>
            <a:ext cx="2949841" cy="496967"/>
          </a:xfrm>
          <a:prstGeom prst="rect">
            <a:avLst/>
          </a:prstGeom>
        </p:spPr>
        <p:txBody>
          <a:bodyPr/>
          <a:lstStyle/>
          <a:p>
            <a:fld id="{93DEB77B-EDD8-4481-AA8D-0BA836C94320}" type="slidenum">
              <a:rPr lang="zh-CN" altLang="en-US" smtClean="0">
                <a:solidFill>
                  <a:prstClr val="black"/>
                </a:solidFill>
                <a:latin typeface="Calibri"/>
              </a:rPr>
              <a:pPr/>
              <a:t>9</a:t>
            </a:fld>
            <a:endParaRPr lang="zh-CN" altLang="en-US">
              <a:solidFill>
                <a:prstClr val="black"/>
              </a:solidFill>
              <a:latin typeface="Calibri"/>
            </a:endParaRPr>
          </a:p>
        </p:txBody>
      </p:sp>
    </p:spTree>
    <p:extLst>
      <p:ext uri="{BB962C8B-B14F-4D97-AF65-F5344CB8AC3E}">
        <p14:creationId xmlns:p14="http://schemas.microsoft.com/office/powerpoint/2010/main" val="725242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430A71-2278-7510-7BE9-8F57766F612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2AFB9D1-DA8C-22EC-D454-E30981717AA6}"/>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EF8BA3D9-C565-D5CB-6377-17BC8E12B386}"/>
              </a:ext>
            </a:extLst>
          </p:cNvPr>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p:txBody>
      </p:sp>
      <p:sp>
        <p:nvSpPr>
          <p:cNvPr id="4" name="灯片编号占位符 3">
            <a:extLst>
              <a:ext uri="{FF2B5EF4-FFF2-40B4-BE49-F238E27FC236}">
                <a16:creationId xmlns:a16="http://schemas.microsoft.com/office/drawing/2014/main" id="{7CFF2ED1-44C0-E610-AC29-3C74DAB787AC}"/>
              </a:ext>
            </a:extLst>
          </p:cNvPr>
          <p:cNvSpPr>
            <a:spLocks noGrp="1"/>
          </p:cNvSpPr>
          <p:nvPr>
            <p:ph type="sldNum" sz="quarter" idx="10"/>
          </p:nvPr>
        </p:nvSpPr>
        <p:spPr>
          <a:xfrm>
            <a:off x="3854185" y="9440776"/>
            <a:ext cx="2949841" cy="496967"/>
          </a:xfrm>
          <a:prstGeom prst="rect">
            <a:avLst/>
          </a:prstGeom>
        </p:spPr>
        <p:txBody>
          <a:bodyPr/>
          <a:lstStyle/>
          <a:p>
            <a:fld id="{93DEB77B-EDD8-4481-AA8D-0BA836C94320}" type="slidenum">
              <a:rPr lang="zh-CN" altLang="en-US" smtClean="0">
                <a:solidFill>
                  <a:prstClr val="black"/>
                </a:solidFill>
                <a:latin typeface="Calibri"/>
              </a:rPr>
              <a:pPr/>
              <a:t>10</a:t>
            </a:fld>
            <a:endParaRPr lang="zh-CN" altLang="en-US">
              <a:solidFill>
                <a:prstClr val="black"/>
              </a:solidFill>
              <a:latin typeface="Calibri"/>
            </a:endParaRPr>
          </a:p>
        </p:txBody>
      </p:sp>
    </p:spTree>
    <p:extLst>
      <p:ext uri="{BB962C8B-B14F-4D97-AF65-F5344CB8AC3E}">
        <p14:creationId xmlns:p14="http://schemas.microsoft.com/office/powerpoint/2010/main" val="1014681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874ADA-9BA5-B2E4-7AB9-59617F361A6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6607C11-D9C3-A774-4DF8-E09E20C49CBB}"/>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56A64E77-E238-F985-773A-5371C935CC41}"/>
              </a:ext>
            </a:extLst>
          </p:cNvPr>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p:txBody>
      </p:sp>
      <p:sp>
        <p:nvSpPr>
          <p:cNvPr id="4" name="灯片编号占位符 3">
            <a:extLst>
              <a:ext uri="{FF2B5EF4-FFF2-40B4-BE49-F238E27FC236}">
                <a16:creationId xmlns:a16="http://schemas.microsoft.com/office/drawing/2014/main" id="{D4303E3B-93CD-5A29-69A2-688B1EA2B8D7}"/>
              </a:ext>
            </a:extLst>
          </p:cNvPr>
          <p:cNvSpPr>
            <a:spLocks noGrp="1"/>
          </p:cNvSpPr>
          <p:nvPr>
            <p:ph type="sldNum" sz="quarter" idx="10"/>
          </p:nvPr>
        </p:nvSpPr>
        <p:spPr>
          <a:xfrm>
            <a:off x="3854185" y="9440776"/>
            <a:ext cx="2949841" cy="496967"/>
          </a:xfrm>
          <a:prstGeom prst="rect">
            <a:avLst/>
          </a:prstGeom>
        </p:spPr>
        <p:txBody>
          <a:bodyPr/>
          <a:lstStyle/>
          <a:p>
            <a:fld id="{93DEB77B-EDD8-4481-AA8D-0BA836C94320}" type="slidenum">
              <a:rPr lang="zh-CN" altLang="en-US" smtClean="0">
                <a:solidFill>
                  <a:prstClr val="black"/>
                </a:solidFill>
                <a:latin typeface="Calibri"/>
              </a:rPr>
              <a:pPr/>
              <a:t>11</a:t>
            </a:fld>
            <a:endParaRPr lang="zh-CN" altLang="en-US">
              <a:solidFill>
                <a:prstClr val="black"/>
              </a:solidFill>
              <a:latin typeface="Calibri"/>
            </a:endParaRPr>
          </a:p>
        </p:txBody>
      </p:sp>
    </p:spTree>
    <p:extLst>
      <p:ext uri="{BB962C8B-B14F-4D97-AF65-F5344CB8AC3E}">
        <p14:creationId xmlns:p14="http://schemas.microsoft.com/office/powerpoint/2010/main" val="3087885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C36A2E-6FD3-94DC-ECF1-EFA40269FD86}"/>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5F11D52-69D5-7FB0-5218-A4311715891E}"/>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D1CD89F1-F5AC-29DA-827B-FD971643107E}"/>
              </a:ext>
            </a:extLst>
          </p:cNvPr>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p:txBody>
      </p:sp>
      <p:sp>
        <p:nvSpPr>
          <p:cNvPr id="4" name="灯片编号占位符 3">
            <a:extLst>
              <a:ext uri="{FF2B5EF4-FFF2-40B4-BE49-F238E27FC236}">
                <a16:creationId xmlns:a16="http://schemas.microsoft.com/office/drawing/2014/main" id="{A93705E5-185A-614D-7CB0-98A19D959055}"/>
              </a:ext>
            </a:extLst>
          </p:cNvPr>
          <p:cNvSpPr>
            <a:spLocks noGrp="1"/>
          </p:cNvSpPr>
          <p:nvPr>
            <p:ph type="sldNum" sz="quarter" idx="10"/>
          </p:nvPr>
        </p:nvSpPr>
        <p:spPr>
          <a:xfrm>
            <a:off x="3854185" y="9440776"/>
            <a:ext cx="2949841" cy="496967"/>
          </a:xfrm>
          <a:prstGeom prst="rect">
            <a:avLst/>
          </a:prstGeom>
        </p:spPr>
        <p:txBody>
          <a:bodyPr/>
          <a:lstStyle/>
          <a:p>
            <a:fld id="{93DEB77B-EDD8-4481-AA8D-0BA836C94320}" type="slidenum">
              <a:rPr lang="zh-CN" altLang="en-US" smtClean="0">
                <a:solidFill>
                  <a:prstClr val="black"/>
                </a:solidFill>
                <a:latin typeface="Calibri"/>
              </a:rPr>
              <a:pPr/>
              <a:t>12</a:t>
            </a:fld>
            <a:endParaRPr lang="zh-CN" altLang="en-US">
              <a:solidFill>
                <a:prstClr val="black"/>
              </a:solidFill>
              <a:latin typeface="Calibri"/>
            </a:endParaRPr>
          </a:p>
        </p:txBody>
      </p:sp>
    </p:spTree>
    <p:extLst>
      <p:ext uri="{BB962C8B-B14F-4D97-AF65-F5344CB8AC3E}">
        <p14:creationId xmlns:p14="http://schemas.microsoft.com/office/powerpoint/2010/main" val="2950060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8D09B-DF31-55A9-9CE4-52DDE8A0EF97}"/>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65FECFBC-D4AC-DBD5-6087-168E9124AA85}"/>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941AE700-725F-ECB9-AFE5-88A0540D4937}"/>
              </a:ext>
            </a:extLst>
          </p:cNvPr>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p:txBody>
      </p:sp>
      <p:sp>
        <p:nvSpPr>
          <p:cNvPr id="4" name="灯片编号占位符 3">
            <a:extLst>
              <a:ext uri="{FF2B5EF4-FFF2-40B4-BE49-F238E27FC236}">
                <a16:creationId xmlns:a16="http://schemas.microsoft.com/office/drawing/2014/main" id="{731BFB42-F0A6-1CB1-AFF5-29C94D349BC4}"/>
              </a:ext>
            </a:extLst>
          </p:cNvPr>
          <p:cNvSpPr>
            <a:spLocks noGrp="1"/>
          </p:cNvSpPr>
          <p:nvPr>
            <p:ph type="sldNum" sz="quarter" idx="10"/>
          </p:nvPr>
        </p:nvSpPr>
        <p:spPr>
          <a:xfrm>
            <a:off x="3854185" y="9440776"/>
            <a:ext cx="2949841" cy="496967"/>
          </a:xfrm>
          <a:prstGeom prst="rect">
            <a:avLst/>
          </a:prstGeom>
        </p:spPr>
        <p:txBody>
          <a:bodyPr/>
          <a:lstStyle/>
          <a:p>
            <a:fld id="{93DEB77B-EDD8-4481-AA8D-0BA836C94320}" type="slidenum">
              <a:rPr lang="zh-CN" altLang="en-US" smtClean="0">
                <a:solidFill>
                  <a:prstClr val="black"/>
                </a:solidFill>
                <a:latin typeface="Calibri"/>
              </a:rPr>
              <a:pPr/>
              <a:t>13</a:t>
            </a:fld>
            <a:endParaRPr lang="zh-CN" altLang="en-US">
              <a:solidFill>
                <a:prstClr val="black"/>
              </a:solidFill>
              <a:latin typeface="Calibri"/>
            </a:endParaRPr>
          </a:p>
        </p:txBody>
      </p:sp>
    </p:spTree>
    <p:extLst>
      <p:ext uri="{BB962C8B-B14F-4D97-AF65-F5344CB8AC3E}">
        <p14:creationId xmlns:p14="http://schemas.microsoft.com/office/powerpoint/2010/main" val="1074322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Master" Target="../slideMasters/slideMaster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Shape 82"/>
        <p:cNvGrpSpPr/>
        <p:nvPr/>
      </p:nvGrpSpPr>
      <p:grpSpPr>
        <a:xfrm>
          <a:off x="0" y="0"/>
          <a:ext cx="0" cy="0"/>
          <a:chOff x="0" y="0"/>
          <a:chExt cx="0" cy="0"/>
        </a:xfrm>
      </p:grpSpPr>
      <p:sp>
        <p:nvSpPr>
          <p:cNvPr id="83" name="Shape 83"/>
          <p:cNvSpPr txBox="1">
            <a:spLocks noGrp="1"/>
          </p:cNvSpPr>
          <p:nvPr>
            <p:ph type="ctrTitle"/>
          </p:nvPr>
        </p:nvSpPr>
        <p:spPr>
          <a:xfrm>
            <a:off x="297612" y="424066"/>
            <a:ext cx="8531162" cy="391130"/>
          </a:xfrm>
          <a:prstGeom prst="rect">
            <a:avLst/>
          </a:prstGeom>
          <a:noFill/>
          <a:ln>
            <a:noFill/>
          </a:ln>
        </p:spPr>
        <p:txBody>
          <a:bodyPr wrap="square" lIns="68575" tIns="68575" rIns="68575" bIns="68575" anchor="t" anchorCtr="0"/>
          <a:lstStyle>
            <a:lvl1pPr marL="0" marR="0" lvl="0" indent="0" algn="l" rtl="0">
              <a:lnSpc>
                <a:spcPct val="90000"/>
              </a:lnSpc>
              <a:spcBef>
                <a:spcPts val="0"/>
              </a:spcBef>
              <a:buClr>
                <a:srgbClr val="0066A1"/>
              </a:buClr>
              <a:buSzPct val="100000"/>
              <a:buFont typeface="Calibri"/>
              <a:buNone/>
              <a:defRPr sz="2600" b="1" i="0" u="none" strike="noStrike" cap="none">
                <a:solidFill>
                  <a:srgbClr val="0066A1"/>
                </a:solidFill>
                <a:latin typeface="Calibri"/>
                <a:ea typeface="Calibri"/>
                <a:cs typeface="Calibri"/>
                <a:sym typeface="Calibri"/>
              </a:defRPr>
            </a:lvl1pPr>
            <a:lvl2pPr lvl="1" indent="0">
              <a:spcBef>
                <a:spcPts val="0"/>
              </a:spcBef>
              <a:buSzPct val="78571"/>
              <a:buNone/>
              <a:defRPr sz="1400"/>
            </a:lvl2pPr>
            <a:lvl3pPr lvl="2" indent="0">
              <a:spcBef>
                <a:spcPts val="0"/>
              </a:spcBef>
              <a:buSzPct val="78571"/>
              <a:buNone/>
              <a:defRPr sz="1400"/>
            </a:lvl3pPr>
            <a:lvl4pPr lvl="3" indent="0">
              <a:spcBef>
                <a:spcPts val="0"/>
              </a:spcBef>
              <a:buSzPct val="78571"/>
              <a:buNone/>
              <a:defRPr sz="1400"/>
            </a:lvl4pPr>
            <a:lvl5pPr lvl="4" indent="0">
              <a:spcBef>
                <a:spcPts val="0"/>
              </a:spcBef>
              <a:buSzPct val="78571"/>
              <a:buNone/>
              <a:defRPr sz="1400"/>
            </a:lvl5pPr>
            <a:lvl6pPr lvl="5" indent="0">
              <a:spcBef>
                <a:spcPts val="0"/>
              </a:spcBef>
              <a:buSzPct val="78571"/>
              <a:buNone/>
              <a:defRPr sz="1400"/>
            </a:lvl6pPr>
            <a:lvl7pPr lvl="6" indent="0">
              <a:spcBef>
                <a:spcPts val="0"/>
              </a:spcBef>
              <a:buSzPct val="78571"/>
              <a:buNone/>
              <a:defRPr sz="1400"/>
            </a:lvl7pPr>
            <a:lvl8pPr lvl="7" indent="0">
              <a:spcBef>
                <a:spcPts val="0"/>
              </a:spcBef>
              <a:buSzPct val="78571"/>
              <a:buNone/>
              <a:defRPr sz="1400"/>
            </a:lvl8pPr>
            <a:lvl9pPr lvl="8" indent="0">
              <a:spcBef>
                <a:spcPts val="0"/>
              </a:spcBef>
              <a:buSzPct val="78571"/>
              <a:buNone/>
              <a:defRPr sz="1400"/>
            </a:lvl9pPr>
          </a:lstStyle>
          <a:p>
            <a:endParaRPr/>
          </a:p>
        </p:txBody>
      </p:sp>
      <p:sp>
        <p:nvSpPr>
          <p:cNvPr id="85" name="Shape 85"/>
          <p:cNvSpPr txBox="1">
            <a:spLocks noGrp="1"/>
          </p:cNvSpPr>
          <p:nvPr>
            <p:ph type="body" idx="2"/>
          </p:nvPr>
        </p:nvSpPr>
        <p:spPr>
          <a:xfrm>
            <a:off x="297612" y="899333"/>
            <a:ext cx="8531162" cy="3577778"/>
          </a:xfrm>
          <a:prstGeom prst="rect">
            <a:avLst/>
          </a:prstGeom>
          <a:noFill/>
          <a:ln>
            <a:noFill/>
          </a:ln>
        </p:spPr>
        <p:txBody>
          <a:bodyPr wrap="square" lIns="68575" tIns="68575" rIns="68575" bIns="68575" anchor="t" anchorCtr="0"/>
          <a:lstStyle>
            <a:lvl1pPr marL="342892" marR="0" lvl="0" indent="-279393" algn="l" rtl="0">
              <a:lnSpc>
                <a:spcPct val="90000"/>
              </a:lnSpc>
              <a:spcBef>
                <a:spcPts val="800"/>
              </a:spcBef>
              <a:buClr>
                <a:srgbClr val="0066A1"/>
              </a:buClr>
              <a:buSzPct val="100000"/>
              <a:buFont typeface="Arial" panose="020B0604020202020204" pitchFamily="34" charset="0"/>
              <a:buChar char="►"/>
              <a:defRPr sz="1500" b="0" i="0" u="none" strike="noStrike" cap="none">
                <a:solidFill>
                  <a:schemeClr val="dk1"/>
                </a:solidFill>
                <a:latin typeface="Calibri"/>
                <a:ea typeface="Calibri"/>
                <a:cs typeface="Calibri"/>
                <a:sym typeface="Calibri"/>
              </a:defRPr>
            </a:lvl1pPr>
            <a:lvl2pPr marL="596885" marR="0" lvl="1" indent="-165096" algn="l" rtl="0">
              <a:lnSpc>
                <a:spcPct val="90000"/>
              </a:lnSpc>
              <a:spcBef>
                <a:spcPts val="400"/>
              </a:spcBef>
              <a:buClr>
                <a:srgbClr val="0066A1"/>
              </a:buClr>
              <a:buSzPct val="100000"/>
              <a:buFont typeface="Noto Sans Symbols"/>
              <a:buChar char="▪"/>
              <a:defRPr sz="1400" b="0" i="0" u="none" strike="noStrike" cap="none">
                <a:solidFill>
                  <a:schemeClr val="dk1"/>
                </a:solidFill>
                <a:latin typeface="Calibri"/>
                <a:ea typeface="Calibri"/>
                <a:cs typeface="Calibri"/>
                <a:sym typeface="Calibri"/>
              </a:defRPr>
            </a:lvl2pPr>
            <a:lvl3pPr marL="939776" marR="0" lvl="2" indent="-177796" algn="l" rtl="0">
              <a:lnSpc>
                <a:spcPct val="90000"/>
              </a:lnSpc>
              <a:spcBef>
                <a:spcPts val="400"/>
              </a:spcBef>
              <a:buClr>
                <a:srgbClr val="0066A1"/>
              </a:buClr>
              <a:buSzPct val="100000"/>
              <a:buFont typeface="Noto Sans Symbols"/>
              <a:buChar char="▪"/>
              <a:defRPr sz="1200" b="0" i="0" u="none" strike="noStrike" cap="none">
                <a:solidFill>
                  <a:schemeClr val="dk1"/>
                </a:solidFill>
                <a:latin typeface="Calibri"/>
                <a:ea typeface="Calibri"/>
                <a:cs typeface="Calibri"/>
                <a:sym typeface="Calibri"/>
              </a:defRPr>
            </a:lvl3pPr>
            <a:lvl4pPr marL="1244569" marR="0" lvl="3" indent="-152396" algn="l" rtl="0">
              <a:lnSpc>
                <a:spcPct val="90000"/>
              </a:lnSpc>
              <a:spcBef>
                <a:spcPts val="400"/>
              </a:spcBef>
              <a:buClr>
                <a:srgbClr val="0066A1"/>
              </a:buClr>
              <a:buSzPct val="100000"/>
              <a:buFont typeface="Noto Sans Symbols"/>
              <a:buChar char="▪"/>
              <a:defRPr sz="1100" b="0" i="0" u="none" strike="noStrike" cap="none">
                <a:solidFill>
                  <a:schemeClr val="dk1"/>
                </a:solidFill>
                <a:latin typeface="Calibri"/>
                <a:ea typeface="Calibri"/>
                <a:cs typeface="Calibri"/>
                <a:sym typeface="Calibri"/>
              </a:defRPr>
            </a:lvl4pPr>
            <a:lvl5pPr marL="1587461" marR="0" lvl="4" indent="-152396" algn="l" rtl="0">
              <a:lnSpc>
                <a:spcPct val="90000"/>
              </a:lnSpc>
              <a:spcBef>
                <a:spcPts val="400"/>
              </a:spcBef>
              <a:buClr>
                <a:srgbClr val="0066A1"/>
              </a:buClr>
              <a:buSzPct val="100000"/>
              <a:buFont typeface="Noto Sans Symbols"/>
              <a:buChar char="▪"/>
              <a:defRPr sz="1100" b="0" i="0" u="none" strike="noStrike" cap="none">
                <a:solidFill>
                  <a:schemeClr val="dk1"/>
                </a:solidFill>
                <a:latin typeface="Calibri"/>
                <a:ea typeface="Calibri"/>
                <a:cs typeface="Calibri"/>
                <a:sym typeface="Calibri"/>
              </a:defRPr>
            </a:lvl5pPr>
            <a:lvl6pPr marL="1892253" marR="0" lvl="5" indent="-88898"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144" marR="0" lvl="6" indent="-88898"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036" marR="0" lvl="7" indent="-88898"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0927" marR="0" lvl="8" indent="-88898"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dirty="0"/>
          </a:p>
        </p:txBody>
      </p:sp>
    </p:spTree>
    <p:extLst>
      <p:ext uri="{BB962C8B-B14F-4D97-AF65-F5344CB8AC3E}">
        <p14:creationId xmlns:p14="http://schemas.microsoft.com/office/powerpoint/2010/main" val="842356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a:xfrm>
            <a:off x="628650" y="4767264"/>
            <a:ext cx="2057400" cy="273844"/>
          </a:xfrm>
          <a:prstGeom prst="rect">
            <a:avLst/>
          </a:prstGeom>
        </p:spPr>
        <p:txBody>
          <a:bodyPr/>
          <a:lstStyle/>
          <a:p>
            <a:fld id="{F6505522-4AD7-487A-B31B-A28D3176F4EF}" type="datetimeFigureOut">
              <a:rPr lang="zh-CN" altLang="en-US" sz="1350" kern="1200" smtClean="0">
                <a:solidFill>
                  <a:prstClr val="black"/>
                </a:solidFill>
                <a:latin typeface="Calibri" panose="020F0502020204030204"/>
                <a:ea typeface="宋体" pitchFamily="2" charset="-122"/>
                <a:cs typeface="+mn-cs"/>
              </a:rPr>
              <a:pPr/>
              <a:t>2026/4/13</a:t>
            </a:fld>
            <a:endParaRPr lang="zh-CN" altLang="en-US" sz="1350" kern="1200">
              <a:solidFill>
                <a:prstClr val="black"/>
              </a:solidFill>
              <a:latin typeface="Calibri" panose="020F0502020204030204"/>
              <a:ea typeface="宋体" pitchFamily="2" charset="-122"/>
              <a:cs typeface="+mn-cs"/>
            </a:endParaRPr>
          </a:p>
        </p:txBody>
      </p:sp>
      <p:sp>
        <p:nvSpPr>
          <p:cNvPr id="4" name="Footer Placeholder 3"/>
          <p:cNvSpPr>
            <a:spLocks noGrp="1"/>
          </p:cNvSpPr>
          <p:nvPr>
            <p:ph type="ftr" sz="quarter" idx="11"/>
          </p:nvPr>
        </p:nvSpPr>
        <p:spPr>
          <a:xfrm>
            <a:off x="3028950" y="4767264"/>
            <a:ext cx="3086100" cy="273844"/>
          </a:xfrm>
          <a:prstGeom prst="rect">
            <a:avLst/>
          </a:prstGeom>
        </p:spPr>
        <p:txBody>
          <a:bodyPr/>
          <a:lstStyle/>
          <a:p>
            <a:endParaRPr lang="zh-CN" altLang="en-US" sz="1350" kern="1200">
              <a:solidFill>
                <a:prstClr val="black"/>
              </a:solidFill>
              <a:latin typeface="Calibri" panose="020F0502020204030204"/>
              <a:ea typeface="宋体" pitchFamily="2" charset="-122"/>
              <a:cs typeface="+mn-cs"/>
            </a:endParaRPr>
          </a:p>
        </p:txBody>
      </p:sp>
      <p:sp>
        <p:nvSpPr>
          <p:cNvPr id="5" name="Slide Number Placeholder 4"/>
          <p:cNvSpPr>
            <a:spLocks noGrp="1"/>
          </p:cNvSpPr>
          <p:nvPr>
            <p:ph type="sldNum" sz="quarter" idx="12"/>
          </p:nvPr>
        </p:nvSpPr>
        <p:spPr>
          <a:xfrm>
            <a:off x="6457950" y="4767264"/>
            <a:ext cx="2057400" cy="273844"/>
          </a:xfrm>
          <a:prstGeom prst="rect">
            <a:avLst/>
          </a:prstGeom>
        </p:spPr>
        <p:txBody>
          <a:bodyPr/>
          <a:lstStyle/>
          <a:p>
            <a:fld id="{09D44B06-8B50-465D-8863-0D08DBA01E31}" type="slidenum">
              <a:rPr lang="zh-CN" altLang="en-US" sz="1350" kern="1200" smtClean="0">
                <a:solidFill>
                  <a:prstClr val="black"/>
                </a:solidFill>
                <a:latin typeface="Calibri" panose="020F0502020204030204"/>
                <a:ea typeface="宋体" pitchFamily="2" charset="-122"/>
                <a:cs typeface="+mn-cs"/>
              </a:rPr>
              <a:pPr/>
              <a:t>‹#›</a:t>
            </a:fld>
            <a:endParaRPr lang="zh-CN" altLang="en-US" sz="1350" kern="1200">
              <a:solidFill>
                <a:prstClr val="black"/>
              </a:solidFill>
              <a:latin typeface="Calibri" panose="020F0502020204030204"/>
              <a:ea typeface="宋体" pitchFamily="2" charset="-122"/>
              <a:cs typeface="+mn-cs"/>
            </a:endParaRPr>
          </a:p>
        </p:txBody>
      </p:sp>
    </p:spTree>
    <p:extLst>
      <p:ext uri="{BB962C8B-B14F-4D97-AF65-F5344CB8AC3E}">
        <p14:creationId xmlns:p14="http://schemas.microsoft.com/office/powerpoint/2010/main" val="530434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4"/>
            <a:ext cx="2057400" cy="273844"/>
          </a:xfrm>
          <a:prstGeom prst="rect">
            <a:avLst/>
          </a:prstGeom>
        </p:spPr>
        <p:txBody>
          <a:bodyPr/>
          <a:lstStyle/>
          <a:p>
            <a:fld id="{F6505522-4AD7-487A-B31B-A28D3176F4EF}" type="datetimeFigureOut">
              <a:rPr lang="zh-CN" altLang="en-US" sz="1350" kern="1200" smtClean="0">
                <a:solidFill>
                  <a:prstClr val="black"/>
                </a:solidFill>
                <a:latin typeface="Calibri" panose="020F0502020204030204"/>
                <a:ea typeface="宋体" pitchFamily="2" charset="-122"/>
                <a:cs typeface="+mn-cs"/>
              </a:rPr>
              <a:pPr/>
              <a:t>2026/4/13</a:t>
            </a:fld>
            <a:endParaRPr lang="zh-CN" altLang="en-US" sz="1350" kern="1200">
              <a:solidFill>
                <a:prstClr val="black"/>
              </a:solidFill>
              <a:latin typeface="Calibri" panose="020F0502020204030204"/>
              <a:ea typeface="宋体" pitchFamily="2" charset="-122"/>
              <a:cs typeface="+mn-cs"/>
            </a:endParaRPr>
          </a:p>
        </p:txBody>
      </p:sp>
      <p:sp>
        <p:nvSpPr>
          <p:cNvPr id="3" name="Footer Placeholder 2"/>
          <p:cNvSpPr>
            <a:spLocks noGrp="1"/>
          </p:cNvSpPr>
          <p:nvPr>
            <p:ph type="ftr" sz="quarter" idx="11"/>
          </p:nvPr>
        </p:nvSpPr>
        <p:spPr>
          <a:xfrm>
            <a:off x="3028950" y="4767264"/>
            <a:ext cx="3086100" cy="273844"/>
          </a:xfrm>
          <a:prstGeom prst="rect">
            <a:avLst/>
          </a:prstGeom>
        </p:spPr>
        <p:txBody>
          <a:bodyPr/>
          <a:lstStyle/>
          <a:p>
            <a:endParaRPr lang="zh-CN" altLang="en-US" sz="1350" kern="1200">
              <a:solidFill>
                <a:prstClr val="black"/>
              </a:solidFill>
              <a:latin typeface="Calibri" panose="020F0502020204030204"/>
              <a:ea typeface="宋体" pitchFamily="2" charset="-122"/>
              <a:cs typeface="+mn-cs"/>
            </a:endParaRPr>
          </a:p>
        </p:txBody>
      </p:sp>
      <p:sp>
        <p:nvSpPr>
          <p:cNvPr id="4" name="Slide Number Placeholder 3"/>
          <p:cNvSpPr>
            <a:spLocks noGrp="1"/>
          </p:cNvSpPr>
          <p:nvPr>
            <p:ph type="sldNum" sz="quarter" idx="12"/>
          </p:nvPr>
        </p:nvSpPr>
        <p:spPr>
          <a:xfrm>
            <a:off x="6457950" y="4767264"/>
            <a:ext cx="2057400" cy="273844"/>
          </a:xfrm>
          <a:prstGeom prst="rect">
            <a:avLst/>
          </a:prstGeom>
        </p:spPr>
        <p:txBody>
          <a:bodyPr/>
          <a:lstStyle/>
          <a:p>
            <a:fld id="{09D44B06-8B50-465D-8863-0D08DBA01E31}" type="slidenum">
              <a:rPr lang="zh-CN" altLang="en-US" sz="1350" kern="1200" smtClean="0">
                <a:solidFill>
                  <a:prstClr val="black"/>
                </a:solidFill>
                <a:latin typeface="Calibri" panose="020F0502020204030204"/>
                <a:ea typeface="宋体" pitchFamily="2" charset="-122"/>
                <a:cs typeface="+mn-cs"/>
              </a:rPr>
              <a:pPr/>
              <a:t>‹#›</a:t>
            </a:fld>
            <a:endParaRPr lang="zh-CN" altLang="en-US" sz="1350" kern="1200">
              <a:solidFill>
                <a:prstClr val="black"/>
              </a:solidFill>
              <a:latin typeface="Calibri" panose="020F0502020204030204"/>
              <a:ea typeface="宋体" pitchFamily="2" charset="-122"/>
              <a:cs typeface="+mn-cs"/>
            </a:endParaRPr>
          </a:p>
        </p:txBody>
      </p:sp>
    </p:spTree>
    <p:extLst>
      <p:ext uri="{BB962C8B-B14F-4D97-AF65-F5344CB8AC3E}">
        <p14:creationId xmlns:p14="http://schemas.microsoft.com/office/powerpoint/2010/main" val="437621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399"/>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70"/>
            <a:ext cx="4629150" cy="3655219"/>
          </a:xfrm>
        </p:spPr>
        <p:txBody>
          <a:bodyPr/>
          <a:lstStyle>
            <a:lvl1pPr>
              <a:defRPr sz="2399"/>
            </a:lvl1pPr>
            <a:lvl2pPr>
              <a:defRPr sz="2099"/>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809" indent="0">
              <a:buNone/>
              <a:defRPr sz="1050"/>
            </a:lvl2pPr>
            <a:lvl3pPr marL="685617" indent="0">
              <a:buNone/>
              <a:defRPr sz="900"/>
            </a:lvl3pPr>
            <a:lvl4pPr marL="1028426" indent="0">
              <a:buNone/>
              <a:defRPr sz="750"/>
            </a:lvl4pPr>
            <a:lvl5pPr marL="1371234" indent="0">
              <a:buNone/>
              <a:defRPr sz="750"/>
            </a:lvl5pPr>
            <a:lvl6pPr marL="1714043" indent="0">
              <a:buNone/>
              <a:defRPr sz="750"/>
            </a:lvl6pPr>
            <a:lvl7pPr marL="2056851" indent="0">
              <a:buNone/>
              <a:defRPr sz="750"/>
            </a:lvl7pPr>
            <a:lvl8pPr marL="2399660" indent="0">
              <a:buNone/>
              <a:defRPr sz="750"/>
            </a:lvl8pPr>
            <a:lvl9pPr marL="2742468"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a:xfrm>
            <a:off x="628650" y="4767264"/>
            <a:ext cx="2057400" cy="273844"/>
          </a:xfrm>
          <a:prstGeom prst="rect">
            <a:avLst/>
          </a:prstGeom>
        </p:spPr>
        <p:txBody>
          <a:bodyPr/>
          <a:lstStyle/>
          <a:p>
            <a:fld id="{F6505522-4AD7-487A-B31B-A28D3176F4EF}" type="datetimeFigureOut">
              <a:rPr lang="zh-CN" altLang="en-US" sz="1350" kern="1200" smtClean="0">
                <a:solidFill>
                  <a:prstClr val="black"/>
                </a:solidFill>
                <a:latin typeface="Calibri" panose="020F0502020204030204"/>
                <a:ea typeface="宋体" pitchFamily="2" charset="-122"/>
                <a:cs typeface="+mn-cs"/>
              </a:rPr>
              <a:pPr/>
              <a:t>2026/4/13</a:t>
            </a:fld>
            <a:endParaRPr lang="zh-CN" altLang="en-US" sz="1350" kern="1200">
              <a:solidFill>
                <a:prstClr val="black"/>
              </a:solidFill>
              <a:latin typeface="Calibri" panose="020F0502020204030204"/>
              <a:ea typeface="宋体" pitchFamily="2" charset="-122"/>
              <a:cs typeface="+mn-cs"/>
            </a:endParaRPr>
          </a:p>
        </p:txBody>
      </p:sp>
      <p:sp>
        <p:nvSpPr>
          <p:cNvPr id="6" name="Footer Placeholder 5"/>
          <p:cNvSpPr>
            <a:spLocks noGrp="1"/>
          </p:cNvSpPr>
          <p:nvPr>
            <p:ph type="ftr" sz="quarter" idx="11"/>
          </p:nvPr>
        </p:nvSpPr>
        <p:spPr>
          <a:xfrm>
            <a:off x="3028950" y="4767264"/>
            <a:ext cx="3086100" cy="273844"/>
          </a:xfrm>
          <a:prstGeom prst="rect">
            <a:avLst/>
          </a:prstGeom>
        </p:spPr>
        <p:txBody>
          <a:bodyPr/>
          <a:lstStyle/>
          <a:p>
            <a:endParaRPr lang="zh-CN" altLang="en-US" sz="1350" kern="1200">
              <a:solidFill>
                <a:prstClr val="black"/>
              </a:solidFill>
              <a:latin typeface="Calibri" panose="020F0502020204030204"/>
              <a:ea typeface="宋体" pitchFamily="2" charset="-122"/>
              <a:cs typeface="+mn-cs"/>
            </a:endParaRPr>
          </a:p>
        </p:txBody>
      </p:sp>
      <p:sp>
        <p:nvSpPr>
          <p:cNvPr id="7" name="Slide Number Placeholder 6"/>
          <p:cNvSpPr>
            <a:spLocks noGrp="1"/>
          </p:cNvSpPr>
          <p:nvPr>
            <p:ph type="sldNum" sz="quarter" idx="12"/>
          </p:nvPr>
        </p:nvSpPr>
        <p:spPr>
          <a:xfrm>
            <a:off x="6457950" y="4767264"/>
            <a:ext cx="2057400" cy="273844"/>
          </a:xfrm>
          <a:prstGeom prst="rect">
            <a:avLst/>
          </a:prstGeom>
        </p:spPr>
        <p:txBody>
          <a:bodyPr/>
          <a:lstStyle/>
          <a:p>
            <a:fld id="{09D44B06-8B50-465D-8863-0D08DBA01E31}" type="slidenum">
              <a:rPr lang="zh-CN" altLang="en-US" sz="1350" kern="1200" smtClean="0">
                <a:solidFill>
                  <a:prstClr val="black"/>
                </a:solidFill>
                <a:latin typeface="Calibri" panose="020F0502020204030204"/>
                <a:ea typeface="宋体" pitchFamily="2" charset="-122"/>
                <a:cs typeface="+mn-cs"/>
              </a:rPr>
              <a:pPr/>
              <a:t>‹#›</a:t>
            </a:fld>
            <a:endParaRPr lang="zh-CN" altLang="en-US" sz="1350" kern="1200">
              <a:solidFill>
                <a:prstClr val="black"/>
              </a:solidFill>
              <a:latin typeface="Calibri" panose="020F0502020204030204"/>
              <a:ea typeface="宋体" pitchFamily="2" charset="-122"/>
              <a:cs typeface="+mn-cs"/>
            </a:endParaRPr>
          </a:p>
        </p:txBody>
      </p:sp>
    </p:spTree>
    <p:extLst>
      <p:ext uri="{BB962C8B-B14F-4D97-AF65-F5344CB8AC3E}">
        <p14:creationId xmlns:p14="http://schemas.microsoft.com/office/powerpoint/2010/main" val="9955732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399"/>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2399"/>
            </a:lvl1pPr>
            <a:lvl2pPr marL="342809" indent="0">
              <a:buNone/>
              <a:defRPr sz="2099"/>
            </a:lvl2pPr>
            <a:lvl3pPr marL="685617" indent="0">
              <a:buNone/>
              <a:defRPr sz="1800"/>
            </a:lvl3pPr>
            <a:lvl4pPr marL="1028426" indent="0">
              <a:buNone/>
              <a:defRPr sz="1500"/>
            </a:lvl4pPr>
            <a:lvl5pPr marL="1371234" indent="0">
              <a:buNone/>
              <a:defRPr sz="1500"/>
            </a:lvl5pPr>
            <a:lvl6pPr marL="1714043" indent="0">
              <a:buNone/>
              <a:defRPr sz="1500"/>
            </a:lvl6pPr>
            <a:lvl7pPr marL="2056851" indent="0">
              <a:buNone/>
              <a:defRPr sz="1500"/>
            </a:lvl7pPr>
            <a:lvl8pPr marL="2399660" indent="0">
              <a:buNone/>
              <a:defRPr sz="1500"/>
            </a:lvl8pPr>
            <a:lvl9pPr marL="2742468"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809" indent="0">
              <a:buNone/>
              <a:defRPr sz="1050"/>
            </a:lvl2pPr>
            <a:lvl3pPr marL="685617" indent="0">
              <a:buNone/>
              <a:defRPr sz="900"/>
            </a:lvl3pPr>
            <a:lvl4pPr marL="1028426" indent="0">
              <a:buNone/>
              <a:defRPr sz="750"/>
            </a:lvl4pPr>
            <a:lvl5pPr marL="1371234" indent="0">
              <a:buNone/>
              <a:defRPr sz="750"/>
            </a:lvl5pPr>
            <a:lvl6pPr marL="1714043" indent="0">
              <a:buNone/>
              <a:defRPr sz="750"/>
            </a:lvl6pPr>
            <a:lvl7pPr marL="2056851" indent="0">
              <a:buNone/>
              <a:defRPr sz="750"/>
            </a:lvl7pPr>
            <a:lvl8pPr marL="2399660" indent="0">
              <a:buNone/>
              <a:defRPr sz="750"/>
            </a:lvl8pPr>
            <a:lvl9pPr marL="2742468"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a:xfrm>
            <a:off x="628650" y="4767264"/>
            <a:ext cx="2057400" cy="273844"/>
          </a:xfrm>
          <a:prstGeom prst="rect">
            <a:avLst/>
          </a:prstGeom>
        </p:spPr>
        <p:txBody>
          <a:bodyPr/>
          <a:lstStyle/>
          <a:p>
            <a:fld id="{F6505522-4AD7-487A-B31B-A28D3176F4EF}" type="datetimeFigureOut">
              <a:rPr lang="zh-CN" altLang="en-US" sz="1350" kern="1200" smtClean="0">
                <a:solidFill>
                  <a:prstClr val="black"/>
                </a:solidFill>
                <a:latin typeface="Calibri" panose="020F0502020204030204"/>
                <a:ea typeface="宋体" pitchFamily="2" charset="-122"/>
                <a:cs typeface="+mn-cs"/>
              </a:rPr>
              <a:pPr/>
              <a:t>2026/4/13</a:t>
            </a:fld>
            <a:endParaRPr lang="zh-CN" altLang="en-US" sz="1350" kern="1200">
              <a:solidFill>
                <a:prstClr val="black"/>
              </a:solidFill>
              <a:latin typeface="Calibri" panose="020F0502020204030204"/>
              <a:ea typeface="宋体" pitchFamily="2" charset="-122"/>
              <a:cs typeface="+mn-cs"/>
            </a:endParaRPr>
          </a:p>
        </p:txBody>
      </p:sp>
      <p:sp>
        <p:nvSpPr>
          <p:cNvPr id="6" name="Footer Placeholder 5"/>
          <p:cNvSpPr>
            <a:spLocks noGrp="1"/>
          </p:cNvSpPr>
          <p:nvPr>
            <p:ph type="ftr" sz="quarter" idx="11"/>
          </p:nvPr>
        </p:nvSpPr>
        <p:spPr>
          <a:xfrm>
            <a:off x="3028950" y="4767264"/>
            <a:ext cx="3086100" cy="273844"/>
          </a:xfrm>
          <a:prstGeom prst="rect">
            <a:avLst/>
          </a:prstGeom>
        </p:spPr>
        <p:txBody>
          <a:bodyPr/>
          <a:lstStyle/>
          <a:p>
            <a:endParaRPr lang="zh-CN" altLang="en-US" sz="1350" kern="1200">
              <a:solidFill>
                <a:prstClr val="black"/>
              </a:solidFill>
              <a:latin typeface="Calibri" panose="020F0502020204030204"/>
              <a:ea typeface="宋体" pitchFamily="2" charset="-122"/>
              <a:cs typeface="+mn-cs"/>
            </a:endParaRPr>
          </a:p>
        </p:txBody>
      </p:sp>
      <p:sp>
        <p:nvSpPr>
          <p:cNvPr id="7" name="Slide Number Placeholder 6"/>
          <p:cNvSpPr>
            <a:spLocks noGrp="1"/>
          </p:cNvSpPr>
          <p:nvPr>
            <p:ph type="sldNum" sz="quarter" idx="12"/>
          </p:nvPr>
        </p:nvSpPr>
        <p:spPr>
          <a:xfrm>
            <a:off x="6457950" y="4767264"/>
            <a:ext cx="2057400" cy="273844"/>
          </a:xfrm>
          <a:prstGeom prst="rect">
            <a:avLst/>
          </a:prstGeom>
        </p:spPr>
        <p:txBody>
          <a:bodyPr/>
          <a:lstStyle/>
          <a:p>
            <a:fld id="{09D44B06-8B50-465D-8863-0D08DBA01E31}" type="slidenum">
              <a:rPr lang="zh-CN" altLang="en-US" sz="1350" kern="1200" smtClean="0">
                <a:solidFill>
                  <a:prstClr val="black"/>
                </a:solidFill>
                <a:latin typeface="Calibri" panose="020F0502020204030204"/>
                <a:ea typeface="宋体" pitchFamily="2" charset="-122"/>
                <a:cs typeface="+mn-cs"/>
              </a:rPr>
              <a:pPr/>
              <a:t>‹#›</a:t>
            </a:fld>
            <a:endParaRPr lang="zh-CN" altLang="en-US" sz="1350" kern="1200">
              <a:solidFill>
                <a:prstClr val="black"/>
              </a:solidFill>
              <a:latin typeface="Calibri" panose="020F0502020204030204"/>
              <a:ea typeface="宋体" pitchFamily="2" charset="-122"/>
              <a:cs typeface="+mn-cs"/>
            </a:endParaRPr>
          </a:p>
        </p:txBody>
      </p:sp>
    </p:spTree>
    <p:extLst>
      <p:ext uri="{BB962C8B-B14F-4D97-AF65-F5344CB8AC3E}">
        <p14:creationId xmlns:p14="http://schemas.microsoft.com/office/powerpoint/2010/main" val="2037211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4767264"/>
            <a:ext cx="2057400" cy="273844"/>
          </a:xfrm>
          <a:prstGeom prst="rect">
            <a:avLst/>
          </a:prstGeom>
        </p:spPr>
        <p:txBody>
          <a:bodyPr/>
          <a:lstStyle/>
          <a:p>
            <a:fld id="{F6505522-4AD7-487A-B31B-A28D3176F4EF}" type="datetimeFigureOut">
              <a:rPr lang="zh-CN" altLang="en-US" sz="1350" kern="1200" smtClean="0">
                <a:solidFill>
                  <a:prstClr val="black"/>
                </a:solidFill>
                <a:latin typeface="Calibri" panose="020F0502020204030204"/>
                <a:ea typeface="宋体" pitchFamily="2" charset="-122"/>
                <a:cs typeface="+mn-cs"/>
              </a:rPr>
              <a:pPr/>
              <a:t>2026/4/13</a:t>
            </a:fld>
            <a:endParaRPr lang="zh-CN" altLang="en-US" sz="1350" kern="1200">
              <a:solidFill>
                <a:prstClr val="black"/>
              </a:solidFill>
              <a:latin typeface="Calibri" panose="020F0502020204030204"/>
              <a:ea typeface="宋体" pitchFamily="2" charset="-122"/>
              <a:cs typeface="+mn-cs"/>
            </a:endParaRPr>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endParaRPr lang="zh-CN" altLang="en-US" sz="1350" kern="1200">
              <a:solidFill>
                <a:prstClr val="black"/>
              </a:solidFill>
              <a:latin typeface="Calibri" panose="020F0502020204030204"/>
              <a:ea typeface="宋体" pitchFamily="2" charset="-122"/>
              <a:cs typeface="+mn-cs"/>
            </a:endParaRPr>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fld id="{09D44B06-8B50-465D-8863-0D08DBA01E31}" type="slidenum">
              <a:rPr lang="zh-CN" altLang="en-US" sz="1350" kern="1200" smtClean="0">
                <a:solidFill>
                  <a:prstClr val="black"/>
                </a:solidFill>
                <a:latin typeface="Calibri" panose="020F0502020204030204"/>
                <a:ea typeface="宋体" pitchFamily="2" charset="-122"/>
                <a:cs typeface="+mn-cs"/>
              </a:rPr>
              <a:pPr/>
              <a:t>‹#›</a:t>
            </a:fld>
            <a:endParaRPr lang="zh-CN" altLang="en-US" sz="1350" kern="1200">
              <a:solidFill>
                <a:prstClr val="black"/>
              </a:solidFill>
              <a:latin typeface="Calibri" panose="020F0502020204030204"/>
              <a:ea typeface="宋体" pitchFamily="2" charset="-122"/>
              <a:cs typeface="+mn-cs"/>
            </a:endParaRPr>
          </a:p>
        </p:txBody>
      </p:sp>
    </p:spTree>
    <p:extLst>
      <p:ext uri="{BB962C8B-B14F-4D97-AF65-F5344CB8AC3E}">
        <p14:creationId xmlns:p14="http://schemas.microsoft.com/office/powerpoint/2010/main" val="36209938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4767264"/>
            <a:ext cx="2057400" cy="273844"/>
          </a:xfrm>
          <a:prstGeom prst="rect">
            <a:avLst/>
          </a:prstGeom>
        </p:spPr>
        <p:txBody>
          <a:bodyPr/>
          <a:lstStyle/>
          <a:p>
            <a:fld id="{F6505522-4AD7-487A-B31B-A28D3176F4EF}" type="datetimeFigureOut">
              <a:rPr lang="zh-CN" altLang="en-US" sz="1350" kern="1200" smtClean="0">
                <a:solidFill>
                  <a:prstClr val="black"/>
                </a:solidFill>
                <a:latin typeface="Calibri" panose="020F0502020204030204"/>
                <a:ea typeface="宋体" pitchFamily="2" charset="-122"/>
                <a:cs typeface="+mn-cs"/>
              </a:rPr>
              <a:pPr/>
              <a:t>2026/4/13</a:t>
            </a:fld>
            <a:endParaRPr lang="zh-CN" altLang="en-US" sz="1350" kern="1200">
              <a:solidFill>
                <a:prstClr val="black"/>
              </a:solidFill>
              <a:latin typeface="Calibri" panose="020F0502020204030204"/>
              <a:ea typeface="宋体" pitchFamily="2" charset="-122"/>
              <a:cs typeface="+mn-cs"/>
            </a:endParaRPr>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endParaRPr lang="zh-CN" altLang="en-US" sz="1350" kern="1200">
              <a:solidFill>
                <a:prstClr val="black"/>
              </a:solidFill>
              <a:latin typeface="Calibri" panose="020F0502020204030204"/>
              <a:ea typeface="宋体" pitchFamily="2" charset="-122"/>
              <a:cs typeface="+mn-cs"/>
            </a:endParaRPr>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fld id="{09D44B06-8B50-465D-8863-0D08DBA01E31}" type="slidenum">
              <a:rPr lang="zh-CN" altLang="en-US" sz="1350" kern="1200" smtClean="0">
                <a:solidFill>
                  <a:prstClr val="black"/>
                </a:solidFill>
                <a:latin typeface="Calibri" panose="020F0502020204030204"/>
                <a:ea typeface="宋体" pitchFamily="2" charset="-122"/>
                <a:cs typeface="+mn-cs"/>
              </a:rPr>
              <a:pPr/>
              <a:t>‹#›</a:t>
            </a:fld>
            <a:endParaRPr lang="zh-CN" altLang="en-US" sz="1350" kern="1200">
              <a:solidFill>
                <a:prstClr val="black"/>
              </a:solidFill>
              <a:latin typeface="Calibri" panose="020F0502020204030204"/>
              <a:ea typeface="宋体" pitchFamily="2" charset="-122"/>
              <a:cs typeface="+mn-cs"/>
            </a:endParaRPr>
          </a:p>
        </p:txBody>
      </p:sp>
    </p:spTree>
    <p:extLst>
      <p:ext uri="{BB962C8B-B14F-4D97-AF65-F5344CB8AC3E}">
        <p14:creationId xmlns:p14="http://schemas.microsoft.com/office/powerpoint/2010/main" val="4132968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14" name="Picture 2" descr="G:\黄艳\4月\汤鑫\内页_画板 1 副本 3.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80" y="400074"/>
            <a:ext cx="9146381" cy="4743426"/>
          </a:xfrm>
          <a:prstGeom prst="rect">
            <a:avLst/>
          </a:prstGeom>
          <a:noFill/>
          <a:extLst>
            <a:ext uri="{909E8E84-426E-40DD-AFC4-6F175D3DCCD1}">
              <a14:hiddenFill xmlns:a14="http://schemas.microsoft.com/office/drawing/2010/main">
                <a:solidFill>
                  <a:srgbClr val="FFFFFF"/>
                </a:solidFill>
              </a14:hiddenFill>
            </a:ext>
          </a:extLst>
        </p:spPr>
      </p:pic>
      <p:sp>
        <p:nvSpPr>
          <p:cNvPr id="15" name="矩形 14"/>
          <p:cNvSpPr/>
          <p:nvPr userDrawn="1"/>
        </p:nvSpPr>
        <p:spPr>
          <a:xfrm>
            <a:off x="-2381" y="415018"/>
            <a:ext cx="9146381" cy="4728482"/>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kern="1200">
              <a:solidFill>
                <a:prstClr val="white"/>
              </a:solidFill>
            </a:endParaRPr>
          </a:p>
        </p:txBody>
      </p:sp>
      <p:sp>
        <p:nvSpPr>
          <p:cNvPr id="3" name="Content Placeholder 2"/>
          <p:cNvSpPr>
            <a:spLocks noGrp="1"/>
          </p:cNvSpPr>
          <p:nvPr>
            <p:ph idx="1" hasCustomPrompt="1"/>
          </p:nvPr>
        </p:nvSpPr>
        <p:spPr>
          <a:xfrm>
            <a:off x="258319" y="519112"/>
            <a:ext cx="7016060" cy="2038922"/>
          </a:xfrm>
        </p:spPr>
        <p:txBody>
          <a:bodyPr/>
          <a:lstStyle>
            <a:lvl1pPr marL="0" marR="0" indent="0" algn="l" defTabSz="685617" rtl="0" eaLnBrk="1" fontAlgn="auto" latinLnBrk="0" hangingPunct="1">
              <a:lnSpc>
                <a:spcPct val="90000"/>
              </a:lnSpc>
              <a:spcBef>
                <a:spcPts val="750"/>
              </a:spcBef>
              <a:spcAft>
                <a:spcPts val="0"/>
              </a:spcAft>
              <a:buClrTx/>
              <a:buSzTx/>
              <a:buFontTx/>
              <a:buNone/>
              <a:tabLst/>
              <a:defRPr sz="2099"/>
            </a:lvl1pPr>
          </a:lstStyle>
          <a:p>
            <a:pPr marL="171404" marR="0" lvl="0" indent="-171404" algn="l" defTabSz="685617" rtl="0" eaLnBrk="1" fontAlgn="auto" latinLnBrk="0" hangingPunct="1">
              <a:lnSpc>
                <a:spcPct val="90000"/>
              </a:lnSpc>
              <a:spcBef>
                <a:spcPts val="750"/>
              </a:spcBef>
              <a:spcAft>
                <a:spcPts val="0"/>
              </a:spcAft>
              <a:buClrTx/>
              <a:buSzTx/>
              <a:tabLst/>
              <a:defRPr/>
            </a:pPr>
            <a:r>
              <a:rPr lang="en-US" altLang="zh-CN" sz="1125" b="1" dirty="0">
                <a:solidFill>
                  <a:srgbClr val="000000">
                    <a:lumMod val="95000"/>
                    <a:lumOff val="5000"/>
                  </a:srgbClr>
                </a:solidFill>
                <a:latin typeface="Calibri" panose="020F0502020204030204" pitchFamily="34" charset="0"/>
                <a:cs typeface="Calibri" panose="020F0502020204030204" pitchFamily="34" charset="0"/>
              </a:rPr>
              <a:t>Biography</a:t>
            </a:r>
            <a:endParaRPr lang="en-US" dirty="0"/>
          </a:p>
        </p:txBody>
      </p:sp>
      <p:sp>
        <p:nvSpPr>
          <p:cNvPr id="8" name="Rectangle 2"/>
          <p:cNvSpPr txBox="1">
            <a:spLocks noChangeArrowheads="1"/>
          </p:cNvSpPr>
          <p:nvPr userDrawn="1"/>
        </p:nvSpPr>
        <p:spPr bwMode="auto">
          <a:xfrm>
            <a:off x="1" y="-2431"/>
            <a:ext cx="7274378" cy="408629"/>
          </a:xfrm>
          <a:prstGeom prst="rect">
            <a:avLst/>
          </a:prstGeom>
          <a:solidFill>
            <a:srgbClr val="FCDCCD"/>
          </a:solidFill>
          <a:ln w="9525">
            <a:noFill/>
            <a:miter lim="800000"/>
            <a:headEnd/>
            <a:tailEnd/>
          </a:ln>
        </p:spPr>
        <p:txBody>
          <a:bodyPr vert="horz" wrap="square" lIns="0" tIns="22530" rIns="45061" bIns="22530" numCol="1" anchor="ctr" anchorCtr="0" compatLnSpc="1">
            <a:prstTxWarp prst="textNoShape">
              <a:avLst/>
            </a:prstTxWarp>
          </a:bodyPr>
          <a:lstStyle>
            <a:lvl1pPr algn="l" rtl="0" eaLnBrk="0" fontAlgn="base" hangingPunct="0">
              <a:spcBef>
                <a:spcPct val="0"/>
              </a:spcBef>
              <a:spcAft>
                <a:spcPct val="0"/>
              </a:spcAft>
              <a:defRPr sz="3200" b="1">
                <a:solidFill>
                  <a:srgbClr val="990000"/>
                </a:solidFill>
                <a:latin typeface="黑体" pitchFamily="49" charset="-122"/>
                <a:ea typeface="黑体" pitchFamily="49" charset="-122"/>
                <a:cs typeface="+mj-cs"/>
              </a:defRPr>
            </a:lvl1pPr>
            <a:lvl2pPr algn="l" rtl="0" eaLnBrk="0" fontAlgn="base" hangingPunct="0">
              <a:spcBef>
                <a:spcPct val="0"/>
              </a:spcBef>
              <a:spcAft>
                <a:spcPct val="0"/>
              </a:spcAft>
              <a:defRPr sz="3200" b="1">
                <a:solidFill>
                  <a:srgbClr val="990000"/>
                </a:solidFill>
                <a:latin typeface="黑体" pitchFamily="49" charset="-122"/>
                <a:ea typeface="黑体" pitchFamily="49" charset="-122"/>
                <a:cs typeface="宋体" charset="-122"/>
              </a:defRPr>
            </a:lvl2pPr>
            <a:lvl3pPr algn="l" rtl="0" eaLnBrk="0" fontAlgn="base" hangingPunct="0">
              <a:spcBef>
                <a:spcPct val="0"/>
              </a:spcBef>
              <a:spcAft>
                <a:spcPct val="0"/>
              </a:spcAft>
              <a:defRPr sz="3200" b="1">
                <a:solidFill>
                  <a:srgbClr val="990000"/>
                </a:solidFill>
                <a:latin typeface="黑体" pitchFamily="49" charset="-122"/>
                <a:ea typeface="黑体" pitchFamily="49" charset="-122"/>
                <a:cs typeface="宋体" charset="-122"/>
              </a:defRPr>
            </a:lvl3pPr>
            <a:lvl4pPr algn="l" rtl="0" eaLnBrk="0" fontAlgn="base" hangingPunct="0">
              <a:spcBef>
                <a:spcPct val="0"/>
              </a:spcBef>
              <a:spcAft>
                <a:spcPct val="0"/>
              </a:spcAft>
              <a:defRPr sz="3200" b="1">
                <a:solidFill>
                  <a:srgbClr val="990000"/>
                </a:solidFill>
                <a:latin typeface="黑体" pitchFamily="49" charset="-122"/>
                <a:ea typeface="黑体" pitchFamily="49" charset="-122"/>
                <a:cs typeface="宋体" charset="-122"/>
              </a:defRPr>
            </a:lvl4pPr>
            <a:lvl5pPr algn="l" rtl="0" eaLnBrk="0" fontAlgn="base" hangingPunct="0">
              <a:spcBef>
                <a:spcPct val="0"/>
              </a:spcBef>
              <a:spcAft>
                <a:spcPct val="0"/>
              </a:spcAft>
              <a:defRPr sz="3200" b="1">
                <a:solidFill>
                  <a:srgbClr val="990000"/>
                </a:solidFill>
                <a:latin typeface="黑体" pitchFamily="49" charset="-122"/>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a:lstStyle>
          <a:p>
            <a:pPr algn="ctr">
              <a:tabLst>
                <a:tab pos="1727137" algn="l"/>
              </a:tabLst>
            </a:pPr>
            <a:endParaRPr lang="en-US" altLang="zh-CN" sz="1350" kern="1200" dirty="0">
              <a:solidFill>
                <a:prstClr val="black"/>
              </a:solidFill>
              <a:latin typeface="Calibri" panose="020F0502020204030204"/>
              <a:ea typeface="微软雅黑" pitchFamily="34" charset="-122"/>
              <a:cs typeface="Arial" pitchFamily="34" charset="0"/>
            </a:endParaRPr>
          </a:p>
        </p:txBody>
      </p:sp>
      <p:sp>
        <p:nvSpPr>
          <p:cNvPr id="10" name="Content Placeholder 2"/>
          <p:cNvSpPr>
            <a:spLocks noGrp="1"/>
          </p:cNvSpPr>
          <p:nvPr>
            <p:ph idx="13" hasCustomPrompt="1"/>
          </p:nvPr>
        </p:nvSpPr>
        <p:spPr>
          <a:xfrm>
            <a:off x="262890" y="2683929"/>
            <a:ext cx="7011489" cy="2274405"/>
          </a:xfrm>
        </p:spPr>
        <p:txBody>
          <a:bodyPr/>
          <a:lstStyle>
            <a:lvl1pPr marL="0" marR="0" indent="0" algn="l" defTabSz="685617" rtl="0" eaLnBrk="1" fontAlgn="auto" latinLnBrk="0" hangingPunct="1">
              <a:lnSpc>
                <a:spcPct val="90000"/>
              </a:lnSpc>
              <a:spcBef>
                <a:spcPts val="750"/>
              </a:spcBef>
              <a:spcAft>
                <a:spcPts val="0"/>
              </a:spcAft>
              <a:buClrTx/>
              <a:buSzTx/>
              <a:buFont typeface="+mj-lt"/>
              <a:buNone/>
              <a:tabLst/>
              <a:defRPr sz="2099"/>
            </a:lvl1pPr>
          </a:lstStyle>
          <a:p>
            <a:pPr marL="171404" marR="0" lvl="0" indent="-171404" algn="l" defTabSz="685617" rtl="0" eaLnBrk="1" fontAlgn="auto" latinLnBrk="0" hangingPunct="1">
              <a:lnSpc>
                <a:spcPct val="90000"/>
              </a:lnSpc>
              <a:spcBef>
                <a:spcPts val="750"/>
              </a:spcBef>
              <a:spcAft>
                <a:spcPts val="0"/>
              </a:spcAft>
              <a:buClrTx/>
              <a:buSzTx/>
              <a:tabLst/>
              <a:defRPr/>
            </a:pPr>
            <a:r>
              <a:rPr lang="en-US" altLang="zh-CN" sz="1125" b="1" dirty="0">
                <a:solidFill>
                  <a:srgbClr val="000000">
                    <a:lumMod val="95000"/>
                    <a:lumOff val="5000"/>
                  </a:srgbClr>
                </a:solidFill>
                <a:cs typeface="Arial" pitchFamily="34" charset="0"/>
              </a:rPr>
              <a:t>Abstract</a:t>
            </a:r>
          </a:p>
          <a:p>
            <a:pPr lvl="0"/>
            <a:endParaRPr lang="en-US" dirty="0"/>
          </a:p>
        </p:txBody>
      </p:sp>
      <p:sp>
        <p:nvSpPr>
          <p:cNvPr id="11" name="矩形 10"/>
          <p:cNvSpPr/>
          <p:nvPr userDrawn="1"/>
        </p:nvSpPr>
        <p:spPr>
          <a:xfrm>
            <a:off x="7275466" y="-2624"/>
            <a:ext cx="1870613" cy="418391"/>
          </a:xfrm>
          <a:prstGeom prst="rect">
            <a:avLst/>
          </a:prstGeom>
          <a:solidFill>
            <a:srgbClr val="F7A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kern="1200">
              <a:solidFill>
                <a:prstClr val="white"/>
              </a:solidFill>
              <a:latin typeface="微软雅黑" panose="020B0503020204020204" pitchFamily="34" charset="-122"/>
              <a:ea typeface="微软雅黑" panose="020B0503020204020204" pitchFamily="34" charset="-122"/>
            </a:endParaRPr>
          </a:p>
        </p:txBody>
      </p:sp>
      <p:sp>
        <p:nvSpPr>
          <p:cNvPr id="12" name="矩形 11"/>
          <p:cNvSpPr/>
          <p:nvPr userDrawn="1"/>
        </p:nvSpPr>
        <p:spPr>
          <a:xfrm>
            <a:off x="6963372" y="21922"/>
            <a:ext cx="2494800" cy="369332"/>
          </a:xfrm>
          <a:prstGeom prst="rect">
            <a:avLst/>
          </a:prstGeom>
        </p:spPr>
        <p:txBody>
          <a:bodyPr wrap="square">
            <a:spAutoFit/>
          </a:bodyPr>
          <a:lstStyle/>
          <a:p>
            <a:pPr algn="ctr"/>
            <a:r>
              <a:rPr lang="en-US" altLang="zh-CN" b="1" dirty="0">
                <a:solidFill>
                  <a:prstClr val="white"/>
                </a:solidFill>
              </a:rPr>
              <a:t>Hardware Security</a:t>
            </a:r>
            <a:endParaRPr lang="zh-CN" altLang="en-US" b="1" dirty="0">
              <a:solidFill>
                <a:prstClr val="white"/>
              </a:solidFill>
            </a:endParaRPr>
          </a:p>
        </p:txBody>
      </p:sp>
    </p:spTree>
    <p:extLst>
      <p:ext uri="{BB962C8B-B14F-4D97-AF65-F5344CB8AC3E}">
        <p14:creationId xmlns:p14="http://schemas.microsoft.com/office/powerpoint/2010/main" val="2760459876"/>
      </p:ext>
    </p:extLst>
  </p:cSld>
  <p:clrMapOvr>
    <a:masterClrMapping/>
  </p:clrMapOvr>
  <p:extLst>
    <p:ext uri="{DCECCB84-F9BA-43D5-87BE-67443E8EF086}">
      <p15:sldGuideLst xmlns:p15="http://schemas.microsoft.com/office/powerpoint/2012/main">
        <p15:guide id="1" orient="horz" pos="436">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Slide w Images">
    <p:spTree>
      <p:nvGrpSpPr>
        <p:cNvPr id="1" name="Shape 56"/>
        <p:cNvGrpSpPr/>
        <p:nvPr/>
      </p:nvGrpSpPr>
      <p:grpSpPr>
        <a:xfrm>
          <a:off x="0" y="0"/>
          <a:ext cx="0" cy="0"/>
          <a:chOff x="0" y="0"/>
          <a:chExt cx="0" cy="0"/>
        </a:xfrm>
      </p:grpSpPr>
      <p:sp>
        <p:nvSpPr>
          <p:cNvPr id="57" name="Shape 57"/>
          <p:cNvSpPr txBox="1">
            <a:spLocks noGrp="1"/>
          </p:cNvSpPr>
          <p:nvPr>
            <p:ph type="ctrTitle"/>
          </p:nvPr>
        </p:nvSpPr>
        <p:spPr>
          <a:xfrm>
            <a:off x="571500" y="2571989"/>
            <a:ext cx="7917982" cy="677941"/>
          </a:xfrm>
          <a:prstGeom prst="rect">
            <a:avLst/>
          </a:prstGeom>
          <a:noFill/>
          <a:ln>
            <a:noFill/>
          </a:ln>
        </p:spPr>
        <p:txBody>
          <a:bodyPr wrap="square" lIns="68575" tIns="68575" rIns="68575" bIns="68575" anchor="t" anchorCtr="0"/>
          <a:lstStyle>
            <a:lvl1pPr marL="0" marR="0" lvl="0" indent="0" algn="l" rtl="0">
              <a:lnSpc>
                <a:spcPct val="90000"/>
              </a:lnSpc>
              <a:spcBef>
                <a:spcPts val="0"/>
              </a:spcBef>
              <a:buClr>
                <a:srgbClr val="0066A1"/>
              </a:buClr>
              <a:buSzPct val="100000"/>
              <a:buFont typeface="Calibri"/>
              <a:buNone/>
              <a:defRPr sz="3300" b="1" i="0" u="none" strike="noStrike" cap="none">
                <a:solidFill>
                  <a:srgbClr val="0066A1"/>
                </a:solidFill>
                <a:latin typeface="Calibri"/>
                <a:ea typeface="Calibri"/>
                <a:cs typeface="Calibri"/>
                <a:sym typeface="Calibri"/>
              </a:defRPr>
            </a:lvl1pPr>
            <a:lvl2pPr lvl="1" indent="0">
              <a:spcBef>
                <a:spcPts val="0"/>
              </a:spcBef>
              <a:buSzPct val="78571"/>
              <a:buNone/>
              <a:defRPr sz="1400"/>
            </a:lvl2pPr>
            <a:lvl3pPr lvl="2" indent="0">
              <a:spcBef>
                <a:spcPts val="0"/>
              </a:spcBef>
              <a:buSzPct val="78571"/>
              <a:buNone/>
              <a:defRPr sz="1400"/>
            </a:lvl3pPr>
            <a:lvl4pPr lvl="3" indent="0">
              <a:spcBef>
                <a:spcPts val="0"/>
              </a:spcBef>
              <a:buSzPct val="78571"/>
              <a:buNone/>
              <a:defRPr sz="1400"/>
            </a:lvl4pPr>
            <a:lvl5pPr lvl="4" indent="0">
              <a:spcBef>
                <a:spcPts val="0"/>
              </a:spcBef>
              <a:buSzPct val="78571"/>
              <a:buNone/>
              <a:defRPr sz="1400"/>
            </a:lvl5pPr>
            <a:lvl6pPr lvl="5" indent="0">
              <a:spcBef>
                <a:spcPts val="0"/>
              </a:spcBef>
              <a:buSzPct val="78571"/>
              <a:buNone/>
              <a:defRPr sz="1400"/>
            </a:lvl6pPr>
            <a:lvl7pPr lvl="6" indent="0">
              <a:spcBef>
                <a:spcPts val="0"/>
              </a:spcBef>
              <a:buSzPct val="78571"/>
              <a:buNone/>
              <a:defRPr sz="1400"/>
            </a:lvl7pPr>
            <a:lvl8pPr lvl="7" indent="0">
              <a:spcBef>
                <a:spcPts val="0"/>
              </a:spcBef>
              <a:buSzPct val="78571"/>
              <a:buNone/>
              <a:defRPr sz="1400"/>
            </a:lvl8pPr>
            <a:lvl9pPr lvl="8" indent="0">
              <a:spcBef>
                <a:spcPts val="0"/>
              </a:spcBef>
              <a:buSzPct val="78571"/>
              <a:buNone/>
              <a:defRPr sz="1400"/>
            </a:lvl9pPr>
          </a:lstStyle>
          <a:p>
            <a:endParaRPr/>
          </a:p>
        </p:txBody>
      </p:sp>
      <p:sp>
        <p:nvSpPr>
          <p:cNvPr id="58" name="Shape 58"/>
          <p:cNvSpPr txBox="1">
            <a:spLocks noGrp="1"/>
          </p:cNvSpPr>
          <p:nvPr>
            <p:ph type="subTitle" idx="1"/>
          </p:nvPr>
        </p:nvSpPr>
        <p:spPr>
          <a:xfrm>
            <a:off x="571500" y="3318988"/>
            <a:ext cx="7917982" cy="933212"/>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rgbClr val="7F7F7F"/>
              </a:buClr>
              <a:buSzPct val="100000"/>
              <a:buFont typeface="Arial"/>
              <a:buNone/>
              <a:defRPr sz="2100" b="1" i="1" u="none" strike="noStrike" cap="none">
                <a:solidFill>
                  <a:srgbClr val="7F7F7F"/>
                </a:solidFill>
                <a:latin typeface="Calibri"/>
                <a:ea typeface="Calibri"/>
                <a:cs typeface="Calibri"/>
                <a:sym typeface="Calibri"/>
              </a:defRPr>
            </a:lvl1pPr>
            <a:lvl2pPr marL="342892" marR="0" lvl="1" indent="0" algn="ctr" rtl="0">
              <a:lnSpc>
                <a:spcPct val="90000"/>
              </a:lnSpc>
              <a:spcBef>
                <a:spcPts val="400"/>
              </a:spcBef>
              <a:buClr>
                <a:schemeClr val="dk1"/>
              </a:buClr>
              <a:buSzPct val="100000"/>
              <a:buFont typeface="Arial"/>
              <a:buNone/>
              <a:defRPr sz="1500" b="0" i="0" u="none" strike="noStrike" cap="none">
                <a:solidFill>
                  <a:schemeClr val="dk1"/>
                </a:solidFill>
                <a:latin typeface="Calibri"/>
                <a:ea typeface="Calibri"/>
                <a:cs typeface="Calibri"/>
                <a:sym typeface="Calibri"/>
              </a:defRPr>
            </a:lvl2pPr>
            <a:lvl3pPr marL="685783" marR="0" lvl="2" indent="0" algn="ctr" rtl="0">
              <a:lnSpc>
                <a:spcPct val="90000"/>
              </a:lnSpc>
              <a:spcBef>
                <a:spcPts val="400"/>
              </a:spcBef>
              <a:buClr>
                <a:schemeClr val="dk1"/>
              </a:buClr>
              <a:buSzPct val="100000"/>
              <a:buFont typeface="Arial"/>
              <a:buNone/>
              <a:defRPr sz="1400" b="0" i="0" u="none" strike="noStrike" cap="none">
                <a:solidFill>
                  <a:schemeClr val="dk1"/>
                </a:solidFill>
                <a:latin typeface="Calibri"/>
                <a:ea typeface="Calibri"/>
                <a:cs typeface="Calibri"/>
                <a:sym typeface="Calibri"/>
              </a:defRPr>
            </a:lvl3pPr>
            <a:lvl4pPr marL="1028675" marR="0" lvl="3"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4pPr>
            <a:lvl5pPr marL="1371566" marR="0" lvl="4"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5pPr>
            <a:lvl6pPr marL="1714457" marR="0" lvl="5"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6pPr>
            <a:lvl7pPr marL="2057348" marR="0" lvl="6"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7pPr>
            <a:lvl8pPr marL="2400240" marR="0" lvl="7"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8pPr>
            <a:lvl9pPr marL="2743132" marR="0" lvl="8"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9pPr>
          </a:lstStyle>
          <a:p>
            <a:endParaRPr/>
          </a:p>
        </p:txBody>
      </p:sp>
      <p:grpSp>
        <p:nvGrpSpPr>
          <p:cNvPr id="59" name="Shape 59"/>
          <p:cNvGrpSpPr/>
          <p:nvPr/>
        </p:nvGrpSpPr>
        <p:grpSpPr>
          <a:xfrm>
            <a:off x="1" y="595953"/>
            <a:ext cx="9141074" cy="1835951"/>
            <a:chOff x="0" y="1074510"/>
            <a:chExt cx="9141074" cy="1835951"/>
          </a:xfrm>
        </p:grpSpPr>
        <p:pic>
          <p:nvPicPr>
            <p:cNvPr id="60" name="Shape 6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1084587"/>
              <a:ext cx="1823679" cy="1823679"/>
            </a:xfrm>
            <a:prstGeom prst="rect">
              <a:avLst/>
            </a:prstGeom>
            <a:noFill/>
            <a:ln>
              <a:noFill/>
            </a:ln>
          </p:spPr>
        </p:pic>
        <p:pic>
          <p:nvPicPr>
            <p:cNvPr id="61" name="Shape 61"/>
            <p:cNvPicPr preferRelativeResize="0"/>
            <p:nvPr/>
          </p:nvPicPr>
          <p:blipFill rotWithShape="1">
            <a:blip r:embed="rId3">
              <a:alphaModFix/>
            </a:blip>
            <a:srcRect/>
            <a:stretch/>
          </p:blipFill>
          <p:spPr>
            <a:xfrm>
              <a:off x="1828800" y="1074510"/>
              <a:ext cx="1825874" cy="1825874"/>
            </a:xfrm>
            <a:prstGeom prst="rect">
              <a:avLst/>
            </a:prstGeom>
            <a:noFill/>
            <a:ln>
              <a:noFill/>
            </a:ln>
          </p:spPr>
        </p:pic>
        <p:pic>
          <p:nvPicPr>
            <p:cNvPr id="62" name="Shape 62"/>
            <p:cNvPicPr preferRelativeResize="0"/>
            <p:nvPr/>
          </p:nvPicPr>
          <p:blipFill rotWithShape="1">
            <a:blip r:embed="rId4">
              <a:alphaModFix/>
            </a:blip>
            <a:srcRect/>
            <a:stretch/>
          </p:blipFill>
          <p:spPr>
            <a:xfrm>
              <a:off x="3657600" y="1084587"/>
              <a:ext cx="1825874" cy="1825874"/>
            </a:xfrm>
            <a:prstGeom prst="rect">
              <a:avLst/>
            </a:prstGeom>
            <a:noFill/>
            <a:ln>
              <a:noFill/>
            </a:ln>
          </p:spPr>
        </p:pic>
        <p:pic>
          <p:nvPicPr>
            <p:cNvPr id="63" name="Shape 63"/>
            <p:cNvPicPr preferRelativeResize="0"/>
            <p:nvPr/>
          </p:nvPicPr>
          <p:blipFill rotWithShape="1">
            <a:blip r:embed="rId5">
              <a:alphaModFix/>
            </a:blip>
            <a:srcRect/>
            <a:stretch/>
          </p:blipFill>
          <p:spPr>
            <a:xfrm>
              <a:off x="5486400" y="1084587"/>
              <a:ext cx="1825874" cy="1825874"/>
            </a:xfrm>
            <a:prstGeom prst="rect">
              <a:avLst/>
            </a:prstGeom>
            <a:noFill/>
            <a:ln>
              <a:noFill/>
            </a:ln>
          </p:spPr>
        </p:pic>
        <p:pic>
          <p:nvPicPr>
            <p:cNvPr id="64" name="Shape 64"/>
            <p:cNvPicPr preferRelativeResize="0"/>
            <p:nvPr/>
          </p:nvPicPr>
          <p:blipFill rotWithShape="1">
            <a:blip r:embed="rId6">
              <a:alphaModFix/>
            </a:blip>
            <a:srcRect/>
            <a:stretch/>
          </p:blipFill>
          <p:spPr>
            <a:xfrm>
              <a:off x="7315200" y="1084587"/>
              <a:ext cx="1825874" cy="1825874"/>
            </a:xfrm>
            <a:prstGeom prst="rect">
              <a:avLst/>
            </a:prstGeom>
            <a:noFill/>
            <a:ln>
              <a:noFill/>
            </a:ln>
          </p:spPr>
        </p:pic>
      </p:grpSp>
    </p:spTree>
    <p:extLst>
      <p:ext uri="{BB962C8B-B14F-4D97-AF65-F5344CB8AC3E}">
        <p14:creationId xmlns:p14="http://schemas.microsoft.com/office/powerpoint/2010/main" val="3231677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Slide Place in Images">
    <p:spTree>
      <p:nvGrpSpPr>
        <p:cNvPr id="1" name="Shape 65"/>
        <p:cNvGrpSpPr/>
        <p:nvPr/>
      </p:nvGrpSpPr>
      <p:grpSpPr>
        <a:xfrm>
          <a:off x="0" y="0"/>
          <a:ext cx="0" cy="0"/>
          <a:chOff x="0" y="0"/>
          <a:chExt cx="0" cy="0"/>
        </a:xfrm>
      </p:grpSpPr>
      <p:sp>
        <p:nvSpPr>
          <p:cNvPr id="66" name="Shape 66"/>
          <p:cNvSpPr txBox="1">
            <a:spLocks noGrp="1"/>
          </p:cNvSpPr>
          <p:nvPr>
            <p:ph type="ctrTitle"/>
          </p:nvPr>
        </p:nvSpPr>
        <p:spPr>
          <a:xfrm>
            <a:off x="571500" y="2571989"/>
            <a:ext cx="7917982" cy="677941"/>
          </a:xfrm>
          <a:prstGeom prst="rect">
            <a:avLst/>
          </a:prstGeom>
          <a:noFill/>
          <a:ln>
            <a:noFill/>
          </a:ln>
        </p:spPr>
        <p:txBody>
          <a:bodyPr wrap="square" lIns="68575" tIns="68575" rIns="68575" bIns="68575" anchor="t" anchorCtr="0"/>
          <a:lstStyle>
            <a:lvl1pPr marL="0" marR="0" lvl="0" indent="0" algn="l" rtl="0">
              <a:lnSpc>
                <a:spcPct val="90000"/>
              </a:lnSpc>
              <a:spcBef>
                <a:spcPts val="0"/>
              </a:spcBef>
              <a:buClr>
                <a:srgbClr val="0066A1"/>
              </a:buClr>
              <a:buSzPct val="100000"/>
              <a:buFont typeface="Calibri"/>
              <a:buNone/>
              <a:defRPr sz="3300" b="1" i="0" u="none" strike="noStrike" cap="none">
                <a:solidFill>
                  <a:srgbClr val="0066A1"/>
                </a:solidFill>
                <a:latin typeface="Calibri"/>
                <a:ea typeface="Calibri"/>
                <a:cs typeface="Calibri"/>
                <a:sym typeface="Calibri"/>
              </a:defRPr>
            </a:lvl1pPr>
            <a:lvl2pPr lvl="1" indent="0">
              <a:spcBef>
                <a:spcPts val="0"/>
              </a:spcBef>
              <a:buSzPct val="78571"/>
              <a:buNone/>
              <a:defRPr sz="1400"/>
            </a:lvl2pPr>
            <a:lvl3pPr lvl="2" indent="0">
              <a:spcBef>
                <a:spcPts val="0"/>
              </a:spcBef>
              <a:buSzPct val="78571"/>
              <a:buNone/>
              <a:defRPr sz="1400"/>
            </a:lvl3pPr>
            <a:lvl4pPr lvl="3" indent="0">
              <a:spcBef>
                <a:spcPts val="0"/>
              </a:spcBef>
              <a:buSzPct val="78571"/>
              <a:buNone/>
              <a:defRPr sz="1400"/>
            </a:lvl4pPr>
            <a:lvl5pPr lvl="4" indent="0">
              <a:spcBef>
                <a:spcPts val="0"/>
              </a:spcBef>
              <a:buSzPct val="78571"/>
              <a:buNone/>
              <a:defRPr sz="1400"/>
            </a:lvl5pPr>
            <a:lvl6pPr lvl="5" indent="0">
              <a:spcBef>
                <a:spcPts val="0"/>
              </a:spcBef>
              <a:buSzPct val="78571"/>
              <a:buNone/>
              <a:defRPr sz="1400"/>
            </a:lvl6pPr>
            <a:lvl7pPr lvl="6" indent="0">
              <a:spcBef>
                <a:spcPts val="0"/>
              </a:spcBef>
              <a:buSzPct val="78571"/>
              <a:buNone/>
              <a:defRPr sz="1400"/>
            </a:lvl7pPr>
            <a:lvl8pPr lvl="7" indent="0">
              <a:spcBef>
                <a:spcPts val="0"/>
              </a:spcBef>
              <a:buSzPct val="78571"/>
              <a:buNone/>
              <a:defRPr sz="1400"/>
            </a:lvl8pPr>
            <a:lvl9pPr lvl="8" indent="0">
              <a:spcBef>
                <a:spcPts val="0"/>
              </a:spcBef>
              <a:buSzPct val="78571"/>
              <a:buNone/>
              <a:defRPr sz="1400"/>
            </a:lvl9pPr>
          </a:lstStyle>
          <a:p>
            <a:endParaRPr/>
          </a:p>
        </p:txBody>
      </p:sp>
      <p:sp>
        <p:nvSpPr>
          <p:cNvPr id="67" name="Shape 67"/>
          <p:cNvSpPr txBox="1">
            <a:spLocks noGrp="1"/>
          </p:cNvSpPr>
          <p:nvPr>
            <p:ph type="subTitle" idx="1"/>
          </p:nvPr>
        </p:nvSpPr>
        <p:spPr>
          <a:xfrm>
            <a:off x="571500" y="3318988"/>
            <a:ext cx="7917982" cy="933212"/>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rgbClr val="7F7F7F"/>
              </a:buClr>
              <a:buSzPct val="100000"/>
              <a:buFont typeface="Arial"/>
              <a:buNone/>
              <a:defRPr sz="2100" b="1" i="1" u="none" strike="noStrike" cap="none">
                <a:solidFill>
                  <a:srgbClr val="7F7F7F"/>
                </a:solidFill>
                <a:latin typeface="Calibri"/>
                <a:ea typeface="Calibri"/>
                <a:cs typeface="Calibri"/>
                <a:sym typeface="Calibri"/>
              </a:defRPr>
            </a:lvl1pPr>
            <a:lvl2pPr marL="342892" marR="0" lvl="1" indent="0" algn="ctr" rtl="0">
              <a:lnSpc>
                <a:spcPct val="90000"/>
              </a:lnSpc>
              <a:spcBef>
                <a:spcPts val="400"/>
              </a:spcBef>
              <a:buClr>
                <a:schemeClr val="dk1"/>
              </a:buClr>
              <a:buSzPct val="100000"/>
              <a:buFont typeface="Arial"/>
              <a:buNone/>
              <a:defRPr sz="1500" b="0" i="0" u="none" strike="noStrike" cap="none">
                <a:solidFill>
                  <a:schemeClr val="dk1"/>
                </a:solidFill>
                <a:latin typeface="Calibri"/>
                <a:ea typeface="Calibri"/>
                <a:cs typeface="Calibri"/>
                <a:sym typeface="Calibri"/>
              </a:defRPr>
            </a:lvl2pPr>
            <a:lvl3pPr marL="685783" marR="0" lvl="2" indent="0" algn="ctr" rtl="0">
              <a:lnSpc>
                <a:spcPct val="90000"/>
              </a:lnSpc>
              <a:spcBef>
                <a:spcPts val="400"/>
              </a:spcBef>
              <a:buClr>
                <a:schemeClr val="dk1"/>
              </a:buClr>
              <a:buSzPct val="100000"/>
              <a:buFont typeface="Arial"/>
              <a:buNone/>
              <a:defRPr sz="1400" b="0" i="0" u="none" strike="noStrike" cap="none">
                <a:solidFill>
                  <a:schemeClr val="dk1"/>
                </a:solidFill>
                <a:latin typeface="Calibri"/>
                <a:ea typeface="Calibri"/>
                <a:cs typeface="Calibri"/>
                <a:sym typeface="Calibri"/>
              </a:defRPr>
            </a:lvl3pPr>
            <a:lvl4pPr marL="1028675" marR="0" lvl="3"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4pPr>
            <a:lvl5pPr marL="1371566" marR="0" lvl="4"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5pPr>
            <a:lvl6pPr marL="1714457" marR="0" lvl="5"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6pPr>
            <a:lvl7pPr marL="2057348" marR="0" lvl="6"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7pPr>
            <a:lvl8pPr marL="2400240" marR="0" lvl="7"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8pPr>
            <a:lvl9pPr marL="2743132" marR="0" lvl="8"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515846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499"/>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809" indent="0" algn="ctr">
              <a:buNone/>
              <a:defRPr sz="1500"/>
            </a:lvl2pPr>
            <a:lvl3pPr marL="685617" indent="0" algn="ctr">
              <a:buNone/>
              <a:defRPr sz="1350"/>
            </a:lvl3pPr>
            <a:lvl4pPr marL="1028426" indent="0" algn="ctr">
              <a:buNone/>
              <a:defRPr sz="1200"/>
            </a:lvl4pPr>
            <a:lvl5pPr marL="1371234" indent="0" algn="ctr">
              <a:buNone/>
              <a:defRPr sz="1200"/>
            </a:lvl5pPr>
            <a:lvl6pPr marL="1714043" indent="0" algn="ctr">
              <a:buNone/>
              <a:defRPr sz="1200"/>
            </a:lvl6pPr>
            <a:lvl7pPr marL="2056851" indent="0" algn="ctr">
              <a:buNone/>
              <a:defRPr sz="1200"/>
            </a:lvl7pPr>
            <a:lvl8pPr marL="2399660" indent="0" algn="ctr">
              <a:buNone/>
              <a:defRPr sz="1200"/>
            </a:lvl8pPr>
            <a:lvl9pPr marL="2742468"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628650" y="4767264"/>
            <a:ext cx="2057400" cy="273844"/>
          </a:xfrm>
          <a:prstGeom prst="rect">
            <a:avLst/>
          </a:prstGeom>
        </p:spPr>
        <p:txBody>
          <a:bodyPr/>
          <a:lstStyle/>
          <a:p>
            <a:fld id="{F6505522-4AD7-487A-B31B-A28D3176F4EF}" type="datetimeFigureOut">
              <a:rPr lang="zh-CN" altLang="en-US" sz="1350" kern="1200" smtClean="0">
                <a:solidFill>
                  <a:prstClr val="black"/>
                </a:solidFill>
                <a:latin typeface="Calibri" panose="020F0502020204030204"/>
                <a:ea typeface="宋体" pitchFamily="2" charset="-122"/>
                <a:cs typeface="+mn-cs"/>
              </a:rPr>
              <a:pPr/>
              <a:t>2026/4/13</a:t>
            </a:fld>
            <a:endParaRPr lang="zh-CN" altLang="en-US" sz="1350" kern="1200">
              <a:solidFill>
                <a:prstClr val="black"/>
              </a:solidFill>
              <a:latin typeface="Calibri" panose="020F0502020204030204"/>
              <a:ea typeface="宋体" pitchFamily="2" charset="-122"/>
              <a:cs typeface="+mn-cs"/>
            </a:endParaRPr>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endParaRPr lang="zh-CN" altLang="en-US" sz="1350" kern="1200">
              <a:solidFill>
                <a:prstClr val="black"/>
              </a:solidFill>
              <a:latin typeface="Calibri" panose="020F0502020204030204"/>
              <a:ea typeface="宋体" pitchFamily="2" charset="-122"/>
              <a:cs typeface="+mn-cs"/>
            </a:endParaRPr>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fld id="{09D44B06-8B50-465D-8863-0D08DBA01E31}" type="slidenum">
              <a:rPr lang="zh-CN" altLang="en-US" sz="1350" kern="1200" smtClean="0">
                <a:solidFill>
                  <a:prstClr val="black"/>
                </a:solidFill>
                <a:latin typeface="Calibri" panose="020F0502020204030204"/>
                <a:ea typeface="宋体" pitchFamily="2" charset="-122"/>
                <a:cs typeface="+mn-cs"/>
              </a:rPr>
              <a:pPr/>
              <a:t>‹#›</a:t>
            </a:fld>
            <a:endParaRPr lang="zh-CN" altLang="en-US" sz="1350" kern="1200">
              <a:solidFill>
                <a:prstClr val="black"/>
              </a:solidFill>
              <a:latin typeface="Calibri" panose="020F0502020204030204"/>
              <a:ea typeface="宋体" pitchFamily="2" charset="-122"/>
              <a:cs typeface="+mn-cs"/>
            </a:endParaRPr>
          </a:p>
        </p:txBody>
      </p:sp>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59663" cy="5143500"/>
          </a:xfrm>
          <a:prstGeom prst="rect">
            <a:avLst/>
          </a:prstGeom>
        </p:spPr>
      </p:pic>
    </p:spTree>
    <p:extLst>
      <p:ext uri="{BB962C8B-B14F-4D97-AF65-F5344CB8AC3E}">
        <p14:creationId xmlns:p14="http://schemas.microsoft.com/office/powerpoint/2010/main" val="385661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14" name="Picture 2" descr="G:\黄艳\4月\汤鑫\内页_画板 1 副本 3.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80" y="400074"/>
            <a:ext cx="9146381" cy="4743426"/>
          </a:xfrm>
          <a:prstGeom prst="rect">
            <a:avLst/>
          </a:prstGeom>
          <a:noFill/>
          <a:extLst>
            <a:ext uri="{909E8E84-426E-40DD-AFC4-6F175D3DCCD1}">
              <a14:hiddenFill xmlns:a14="http://schemas.microsoft.com/office/drawing/2010/main">
                <a:solidFill>
                  <a:srgbClr val="FFFFFF"/>
                </a:solidFill>
              </a14:hiddenFill>
            </a:ext>
          </a:extLst>
        </p:spPr>
      </p:pic>
      <p:sp>
        <p:nvSpPr>
          <p:cNvPr id="15" name="矩形 14"/>
          <p:cNvSpPr/>
          <p:nvPr userDrawn="1"/>
        </p:nvSpPr>
        <p:spPr>
          <a:xfrm>
            <a:off x="-2381" y="415018"/>
            <a:ext cx="9146381" cy="4728482"/>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kern="1200">
              <a:solidFill>
                <a:prstClr val="white"/>
              </a:solidFill>
            </a:endParaRPr>
          </a:p>
        </p:txBody>
      </p:sp>
      <p:sp>
        <p:nvSpPr>
          <p:cNvPr id="3" name="Content Placeholder 2"/>
          <p:cNvSpPr>
            <a:spLocks noGrp="1"/>
          </p:cNvSpPr>
          <p:nvPr>
            <p:ph idx="1" hasCustomPrompt="1"/>
          </p:nvPr>
        </p:nvSpPr>
        <p:spPr>
          <a:xfrm>
            <a:off x="258319" y="519112"/>
            <a:ext cx="7016060" cy="2038922"/>
          </a:xfrm>
        </p:spPr>
        <p:txBody>
          <a:bodyPr/>
          <a:lstStyle>
            <a:lvl1pPr marL="0" marR="0" indent="0" algn="l" defTabSz="685617" rtl="0" eaLnBrk="1" fontAlgn="auto" latinLnBrk="0" hangingPunct="1">
              <a:lnSpc>
                <a:spcPct val="90000"/>
              </a:lnSpc>
              <a:spcBef>
                <a:spcPts val="750"/>
              </a:spcBef>
              <a:spcAft>
                <a:spcPts val="0"/>
              </a:spcAft>
              <a:buClrTx/>
              <a:buSzTx/>
              <a:buFontTx/>
              <a:buNone/>
              <a:tabLst/>
              <a:defRPr sz="2099"/>
            </a:lvl1pPr>
          </a:lstStyle>
          <a:p>
            <a:pPr marL="171404" marR="0" lvl="0" indent="-171404" algn="l" defTabSz="685617" rtl="0" eaLnBrk="1" fontAlgn="auto" latinLnBrk="0" hangingPunct="1">
              <a:lnSpc>
                <a:spcPct val="90000"/>
              </a:lnSpc>
              <a:spcBef>
                <a:spcPts val="750"/>
              </a:spcBef>
              <a:spcAft>
                <a:spcPts val="0"/>
              </a:spcAft>
              <a:buClrTx/>
              <a:buSzTx/>
              <a:tabLst/>
              <a:defRPr/>
            </a:pPr>
            <a:r>
              <a:rPr lang="en-US" altLang="zh-CN" sz="1125" b="1" dirty="0">
                <a:solidFill>
                  <a:srgbClr val="000000">
                    <a:lumMod val="95000"/>
                    <a:lumOff val="5000"/>
                  </a:srgbClr>
                </a:solidFill>
                <a:latin typeface="Calibri" panose="020F0502020204030204" pitchFamily="34" charset="0"/>
                <a:cs typeface="Calibri" panose="020F0502020204030204" pitchFamily="34" charset="0"/>
              </a:rPr>
              <a:t>Biography</a:t>
            </a:r>
            <a:endParaRPr lang="en-US" dirty="0"/>
          </a:p>
        </p:txBody>
      </p:sp>
      <p:sp>
        <p:nvSpPr>
          <p:cNvPr id="8" name="Rectangle 2"/>
          <p:cNvSpPr txBox="1">
            <a:spLocks noChangeArrowheads="1"/>
          </p:cNvSpPr>
          <p:nvPr userDrawn="1"/>
        </p:nvSpPr>
        <p:spPr bwMode="auto">
          <a:xfrm>
            <a:off x="1" y="-2431"/>
            <a:ext cx="7274378" cy="408629"/>
          </a:xfrm>
          <a:prstGeom prst="rect">
            <a:avLst/>
          </a:prstGeom>
          <a:solidFill>
            <a:srgbClr val="FCDCCD"/>
          </a:solidFill>
          <a:ln w="9525">
            <a:noFill/>
            <a:miter lim="800000"/>
            <a:headEnd/>
            <a:tailEnd/>
          </a:ln>
        </p:spPr>
        <p:txBody>
          <a:bodyPr vert="horz" wrap="square" lIns="0" tIns="22530" rIns="45061" bIns="22530" numCol="1" anchor="ctr" anchorCtr="0" compatLnSpc="1">
            <a:prstTxWarp prst="textNoShape">
              <a:avLst/>
            </a:prstTxWarp>
          </a:bodyPr>
          <a:lstStyle>
            <a:lvl1pPr algn="l" rtl="0" eaLnBrk="0" fontAlgn="base" hangingPunct="0">
              <a:spcBef>
                <a:spcPct val="0"/>
              </a:spcBef>
              <a:spcAft>
                <a:spcPct val="0"/>
              </a:spcAft>
              <a:defRPr sz="3200" b="1">
                <a:solidFill>
                  <a:srgbClr val="990000"/>
                </a:solidFill>
                <a:latin typeface="黑体" pitchFamily="49" charset="-122"/>
                <a:ea typeface="黑体" pitchFamily="49" charset="-122"/>
                <a:cs typeface="+mj-cs"/>
              </a:defRPr>
            </a:lvl1pPr>
            <a:lvl2pPr algn="l" rtl="0" eaLnBrk="0" fontAlgn="base" hangingPunct="0">
              <a:spcBef>
                <a:spcPct val="0"/>
              </a:spcBef>
              <a:spcAft>
                <a:spcPct val="0"/>
              </a:spcAft>
              <a:defRPr sz="3200" b="1">
                <a:solidFill>
                  <a:srgbClr val="990000"/>
                </a:solidFill>
                <a:latin typeface="黑体" pitchFamily="49" charset="-122"/>
                <a:ea typeface="黑体" pitchFamily="49" charset="-122"/>
                <a:cs typeface="宋体" charset="-122"/>
              </a:defRPr>
            </a:lvl2pPr>
            <a:lvl3pPr algn="l" rtl="0" eaLnBrk="0" fontAlgn="base" hangingPunct="0">
              <a:spcBef>
                <a:spcPct val="0"/>
              </a:spcBef>
              <a:spcAft>
                <a:spcPct val="0"/>
              </a:spcAft>
              <a:defRPr sz="3200" b="1">
                <a:solidFill>
                  <a:srgbClr val="990000"/>
                </a:solidFill>
                <a:latin typeface="黑体" pitchFamily="49" charset="-122"/>
                <a:ea typeface="黑体" pitchFamily="49" charset="-122"/>
                <a:cs typeface="宋体" charset="-122"/>
              </a:defRPr>
            </a:lvl3pPr>
            <a:lvl4pPr algn="l" rtl="0" eaLnBrk="0" fontAlgn="base" hangingPunct="0">
              <a:spcBef>
                <a:spcPct val="0"/>
              </a:spcBef>
              <a:spcAft>
                <a:spcPct val="0"/>
              </a:spcAft>
              <a:defRPr sz="3200" b="1">
                <a:solidFill>
                  <a:srgbClr val="990000"/>
                </a:solidFill>
                <a:latin typeface="黑体" pitchFamily="49" charset="-122"/>
                <a:ea typeface="黑体" pitchFamily="49" charset="-122"/>
                <a:cs typeface="宋体" charset="-122"/>
              </a:defRPr>
            </a:lvl4pPr>
            <a:lvl5pPr algn="l" rtl="0" eaLnBrk="0" fontAlgn="base" hangingPunct="0">
              <a:spcBef>
                <a:spcPct val="0"/>
              </a:spcBef>
              <a:spcAft>
                <a:spcPct val="0"/>
              </a:spcAft>
              <a:defRPr sz="3200" b="1">
                <a:solidFill>
                  <a:srgbClr val="990000"/>
                </a:solidFill>
                <a:latin typeface="黑体" pitchFamily="49" charset="-122"/>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a:lstStyle>
          <a:p>
            <a:pPr algn="ctr">
              <a:tabLst>
                <a:tab pos="1727137" algn="l"/>
              </a:tabLst>
            </a:pPr>
            <a:endParaRPr lang="en-US" altLang="zh-CN" sz="1350" kern="1200" dirty="0">
              <a:solidFill>
                <a:prstClr val="black"/>
              </a:solidFill>
              <a:latin typeface="Calibri" panose="020F0502020204030204"/>
              <a:ea typeface="微软雅黑" pitchFamily="34" charset="-122"/>
              <a:cs typeface="Arial" pitchFamily="34" charset="0"/>
            </a:endParaRPr>
          </a:p>
        </p:txBody>
      </p:sp>
      <p:sp>
        <p:nvSpPr>
          <p:cNvPr id="10" name="Content Placeholder 2"/>
          <p:cNvSpPr>
            <a:spLocks noGrp="1"/>
          </p:cNvSpPr>
          <p:nvPr>
            <p:ph idx="13" hasCustomPrompt="1"/>
          </p:nvPr>
        </p:nvSpPr>
        <p:spPr>
          <a:xfrm>
            <a:off x="262890" y="2683929"/>
            <a:ext cx="7011489" cy="2274405"/>
          </a:xfrm>
        </p:spPr>
        <p:txBody>
          <a:bodyPr/>
          <a:lstStyle>
            <a:lvl1pPr marL="0" marR="0" indent="0" algn="l" defTabSz="685617" rtl="0" eaLnBrk="1" fontAlgn="auto" latinLnBrk="0" hangingPunct="1">
              <a:lnSpc>
                <a:spcPct val="90000"/>
              </a:lnSpc>
              <a:spcBef>
                <a:spcPts val="750"/>
              </a:spcBef>
              <a:spcAft>
                <a:spcPts val="0"/>
              </a:spcAft>
              <a:buClrTx/>
              <a:buSzTx/>
              <a:buFont typeface="+mj-lt"/>
              <a:buNone/>
              <a:tabLst/>
              <a:defRPr sz="2099"/>
            </a:lvl1pPr>
          </a:lstStyle>
          <a:p>
            <a:pPr marL="171404" marR="0" lvl="0" indent="-171404" algn="l" defTabSz="685617" rtl="0" eaLnBrk="1" fontAlgn="auto" latinLnBrk="0" hangingPunct="1">
              <a:lnSpc>
                <a:spcPct val="90000"/>
              </a:lnSpc>
              <a:spcBef>
                <a:spcPts val="750"/>
              </a:spcBef>
              <a:spcAft>
                <a:spcPts val="0"/>
              </a:spcAft>
              <a:buClrTx/>
              <a:buSzTx/>
              <a:tabLst/>
              <a:defRPr/>
            </a:pPr>
            <a:r>
              <a:rPr lang="en-US" altLang="zh-CN" sz="1125" b="1" dirty="0">
                <a:solidFill>
                  <a:srgbClr val="000000">
                    <a:lumMod val="95000"/>
                    <a:lumOff val="5000"/>
                  </a:srgbClr>
                </a:solidFill>
                <a:cs typeface="Arial" pitchFamily="34" charset="0"/>
              </a:rPr>
              <a:t>Abstract</a:t>
            </a:r>
          </a:p>
          <a:p>
            <a:pPr lvl="0"/>
            <a:endParaRPr lang="en-US" dirty="0"/>
          </a:p>
        </p:txBody>
      </p:sp>
      <p:sp>
        <p:nvSpPr>
          <p:cNvPr id="11" name="矩形 10"/>
          <p:cNvSpPr/>
          <p:nvPr userDrawn="1"/>
        </p:nvSpPr>
        <p:spPr>
          <a:xfrm>
            <a:off x="7275466" y="-2624"/>
            <a:ext cx="1870613" cy="418391"/>
          </a:xfrm>
          <a:prstGeom prst="rect">
            <a:avLst/>
          </a:prstGeom>
          <a:solidFill>
            <a:srgbClr val="F7A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kern="1200">
              <a:solidFill>
                <a:prstClr val="white"/>
              </a:solidFill>
              <a:latin typeface="微软雅黑" panose="020B0503020204020204" pitchFamily="34" charset="-122"/>
              <a:ea typeface="微软雅黑" panose="020B0503020204020204" pitchFamily="34" charset="-122"/>
            </a:endParaRPr>
          </a:p>
        </p:txBody>
      </p:sp>
      <p:sp>
        <p:nvSpPr>
          <p:cNvPr id="12" name="矩形 11"/>
          <p:cNvSpPr/>
          <p:nvPr userDrawn="1"/>
        </p:nvSpPr>
        <p:spPr>
          <a:xfrm>
            <a:off x="6963372" y="21922"/>
            <a:ext cx="2494800" cy="369332"/>
          </a:xfrm>
          <a:prstGeom prst="rect">
            <a:avLst/>
          </a:prstGeom>
        </p:spPr>
        <p:txBody>
          <a:bodyPr wrap="square">
            <a:spAutoFit/>
          </a:bodyPr>
          <a:lstStyle/>
          <a:p>
            <a:pPr algn="ctr"/>
            <a:r>
              <a:rPr lang="en-US" altLang="zh-CN" b="1" dirty="0">
                <a:solidFill>
                  <a:prstClr val="white"/>
                </a:solidFill>
              </a:rPr>
              <a:t>Hardware Security</a:t>
            </a:r>
            <a:endParaRPr lang="zh-CN" altLang="en-US" b="1" dirty="0">
              <a:solidFill>
                <a:prstClr val="white"/>
              </a:solidFill>
            </a:endParaRPr>
          </a:p>
        </p:txBody>
      </p:sp>
    </p:spTree>
    <p:extLst>
      <p:ext uri="{BB962C8B-B14F-4D97-AF65-F5344CB8AC3E}">
        <p14:creationId xmlns:p14="http://schemas.microsoft.com/office/powerpoint/2010/main" val="4138116894"/>
      </p:ext>
    </p:extLst>
  </p:cSld>
  <p:clrMapOvr>
    <a:masterClrMapping/>
  </p:clrMapOvr>
  <p:extLst>
    <p:ext uri="{DCECCB84-F9BA-43D5-87BE-67443E8EF086}">
      <p15:sldGuideLst xmlns:p15="http://schemas.microsoft.com/office/powerpoint/2012/main">
        <p15:guide id="1" orient="horz" pos="436">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499"/>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809" indent="0">
              <a:buNone/>
              <a:defRPr sz="1500">
                <a:solidFill>
                  <a:schemeClr val="tx1">
                    <a:tint val="75000"/>
                  </a:schemeClr>
                </a:solidFill>
              </a:defRPr>
            </a:lvl2pPr>
            <a:lvl3pPr marL="685617" indent="0">
              <a:buNone/>
              <a:defRPr sz="1350">
                <a:solidFill>
                  <a:schemeClr val="tx1">
                    <a:tint val="75000"/>
                  </a:schemeClr>
                </a:solidFill>
              </a:defRPr>
            </a:lvl3pPr>
            <a:lvl4pPr marL="1028426" indent="0">
              <a:buNone/>
              <a:defRPr sz="1200">
                <a:solidFill>
                  <a:schemeClr val="tx1">
                    <a:tint val="75000"/>
                  </a:schemeClr>
                </a:solidFill>
              </a:defRPr>
            </a:lvl4pPr>
            <a:lvl5pPr marL="1371234" indent="0">
              <a:buNone/>
              <a:defRPr sz="1200">
                <a:solidFill>
                  <a:schemeClr val="tx1">
                    <a:tint val="75000"/>
                  </a:schemeClr>
                </a:solidFill>
              </a:defRPr>
            </a:lvl5pPr>
            <a:lvl6pPr marL="1714043" indent="0">
              <a:buNone/>
              <a:defRPr sz="1200">
                <a:solidFill>
                  <a:schemeClr val="tx1">
                    <a:tint val="75000"/>
                  </a:schemeClr>
                </a:solidFill>
              </a:defRPr>
            </a:lvl6pPr>
            <a:lvl7pPr marL="2056851" indent="0">
              <a:buNone/>
              <a:defRPr sz="1200">
                <a:solidFill>
                  <a:schemeClr val="tx1">
                    <a:tint val="75000"/>
                  </a:schemeClr>
                </a:solidFill>
              </a:defRPr>
            </a:lvl7pPr>
            <a:lvl8pPr marL="2399660" indent="0">
              <a:buNone/>
              <a:defRPr sz="1200">
                <a:solidFill>
                  <a:schemeClr val="tx1">
                    <a:tint val="75000"/>
                  </a:schemeClr>
                </a:solidFill>
              </a:defRPr>
            </a:lvl8pPr>
            <a:lvl9pPr marL="2742468"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a:xfrm>
            <a:off x="628650" y="4767264"/>
            <a:ext cx="2057400" cy="273844"/>
          </a:xfrm>
          <a:prstGeom prst="rect">
            <a:avLst/>
          </a:prstGeom>
        </p:spPr>
        <p:txBody>
          <a:bodyPr/>
          <a:lstStyle/>
          <a:p>
            <a:fld id="{F6505522-4AD7-487A-B31B-A28D3176F4EF}" type="datetimeFigureOut">
              <a:rPr lang="zh-CN" altLang="en-US" sz="1350" kern="1200" smtClean="0">
                <a:solidFill>
                  <a:prstClr val="black"/>
                </a:solidFill>
                <a:latin typeface="Calibri" panose="020F0502020204030204"/>
                <a:ea typeface="宋体" pitchFamily="2" charset="-122"/>
                <a:cs typeface="+mn-cs"/>
              </a:rPr>
              <a:pPr/>
              <a:t>2026/4/13</a:t>
            </a:fld>
            <a:endParaRPr lang="zh-CN" altLang="en-US" sz="1350" kern="1200">
              <a:solidFill>
                <a:prstClr val="black"/>
              </a:solidFill>
              <a:latin typeface="Calibri" panose="020F0502020204030204"/>
              <a:ea typeface="宋体" pitchFamily="2" charset="-122"/>
              <a:cs typeface="+mn-cs"/>
            </a:endParaRPr>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endParaRPr lang="zh-CN" altLang="en-US" sz="1350" kern="1200">
              <a:solidFill>
                <a:prstClr val="black"/>
              </a:solidFill>
              <a:latin typeface="Calibri" panose="020F0502020204030204"/>
              <a:ea typeface="宋体" pitchFamily="2" charset="-122"/>
              <a:cs typeface="+mn-cs"/>
            </a:endParaRPr>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fld id="{09D44B06-8B50-465D-8863-0D08DBA01E31}" type="slidenum">
              <a:rPr lang="zh-CN" altLang="en-US" sz="1350" kern="1200" smtClean="0">
                <a:solidFill>
                  <a:prstClr val="black"/>
                </a:solidFill>
                <a:latin typeface="Calibri" panose="020F0502020204030204"/>
                <a:ea typeface="宋体" pitchFamily="2" charset="-122"/>
                <a:cs typeface="+mn-cs"/>
              </a:rPr>
              <a:pPr/>
              <a:t>‹#›</a:t>
            </a:fld>
            <a:endParaRPr lang="zh-CN" altLang="en-US" sz="1350" kern="1200">
              <a:solidFill>
                <a:prstClr val="black"/>
              </a:solidFill>
              <a:latin typeface="Calibri" panose="020F0502020204030204"/>
              <a:ea typeface="宋体" pitchFamily="2" charset="-122"/>
              <a:cs typeface="+mn-cs"/>
            </a:endParaRPr>
          </a:p>
        </p:txBody>
      </p:sp>
    </p:spTree>
    <p:extLst>
      <p:ext uri="{BB962C8B-B14F-4D97-AF65-F5344CB8AC3E}">
        <p14:creationId xmlns:p14="http://schemas.microsoft.com/office/powerpoint/2010/main" val="1513453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1"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a:xfrm>
            <a:off x="628650" y="4767264"/>
            <a:ext cx="2057400" cy="273844"/>
          </a:xfrm>
          <a:prstGeom prst="rect">
            <a:avLst/>
          </a:prstGeom>
        </p:spPr>
        <p:txBody>
          <a:bodyPr/>
          <a:lstStyle/>
          <a:p>
            <a:fld id="{F6505522-4AD7-487A-B31B-A28D3176F4EF}" type="datetimeFigureOut">
              <a:rPr lang="zh-CN" altLang="en-US" sz="1350" kern="1200" smtClean="0">
                <a:solidFill>
                  <a:prstClr val="black"/>
                </a:solidFill>
                <a:latin typeface="Calibri" panose="020F0502020204030204"/>
                <a:ea typeface="宋体" pitchFamily="2" charset="-122"/>
                <a:cs typeface="+mn-cs"/>
              </a:rPr>
              <a:pPr/>
              <a:t>2026/4/13</a:t>
            </a:fld>
            <a:endParaRPr lang="zh-CN" altLang="en-US" sz="1350" kern="1200">
              <a:solidFill>
                <a:prstClr val="black"/>
              </a:solidFill>
              <a:latin typeface="Calibri" panose="020F0502020204030204"/>
              <a:ea typeface="宋体" pitchFamily="2" charset="-122"/>
              <a:cs typeface="+mn-cs"/>
            </a:endParaRPr>
          </a:p>
        </p:txBody>
      </p:sp>
      <p:sp>
        <p:nvSpPr>
          <p:cNvPr id="6" name="Footer Placeholder 5"/>
          <p:cNvSpPr>
            <a:spLocks noGrp="1"/>
          </p:cNvSpPr>
          <p:nvPr>
            <p:ph type="ftr" sz="quarter" idx="11"/>
          </p:nvPr>
        </p:nvSpPr>
        <p:spPr>
          <a:xfrm>
            <a:off x="3028950" y="4767264"/>
            <a:ext cx="3086100" cy="273844"/>
          </a:xfrm>
          <a:prstGeom prst="rect">
            <a:avLst/>
          </a:prstGeom>
        </p:spPr>
        <p:txBody>
          <a:bodyPr/>
          <a:lstStyle/>
          <a:p>
            <a:endParaRPr lang="zh-CN" altLang="en-US" sz="1350" kern="1200">
              <a:solidFill>
                <a:prstClr val="black"/>
              </a:solidFill>
              <a:latin typeface="Calibri" panose="020F0502020204030204"/>
              <a:ea typeface="宋体" pitchFamily="2" charset="-122"/>
              <a:cs typeface="+mn-cs"/>
            </a:endParaRPr>
          </a:p>
        </p:txBody>
      </p:sp>
      <p:sp>
        <p:nvSpPr>
          <p:cNvPr id="7" name="Slide Number Placeholder 6"/>
          <p:cNvSpPr>
            <a:spLocks noGrp="1"/>
          </p:cNvSpPr>
          <p:nvPr>
            <p:ph type="sldNum" sz="quarter" idx="12"/>
          </p:nvPr>
        </p:nvSpPr>
        <p:spPr>
          <a:xfrm>
            <a:off x="6457950" y="4767264"/>
            <a:ext cx="2057400" cy="273844"/>
          </a:xfrm>
          <a:prstGeom prst="rect">
            <a:avLst/>
          </a:prstGeom>
        </p:spPr>
        <p:txBody>
          <a:bodyPr/>
          <a:lstStyle/>
          <a:p>
            <a:fld id="{09D44B06-8B50-465D-8863-0D08DBA01E31}" type="slidenum">
              <a:rPr lang="zh-CN" altLang="en-US" sz="1350" kern="1200" smtClean="0">
                <a:solidFill>
                  <a:prstClr val="black"/>
                </a:solidFill>
                <a:latin typeface="Calibri" panose="020F0502020204030204"/>
                <a:ea typeface="宋体" pitchFamily="2" charset="-122"/>
                <a:cs typeface="+mn-cs"/>
              </a:rPr>
              <a:pPr/>
              <a:t>‹#›</a:t>
            </a:fld>
            <a:endParaRPr lang="zh-CN" altLang="en-US" sz="1350" kern="1200">
              <a:solidFill>
                <a:prstClr val="black"/>
              </a:solidFill>
              <a:latin typeface="Calibri" panose="020F0502020204030204"/>
              <a:ea typeface="宋体" pitchFamily="2" charset="-122"/>
              <a:cs typeface="+mn-cs"/>
            </a:endParaRPr>
          </a:p>
        </p:txBody>
      </p:sp>
    </p:spTree>
    <p:extLst>
      <p:ext uri="{BB962C8B-B14F-4D97-AF65-F5344CB8AC3E}">
        <p14:creationId xmlns:p14="http://schemas.microsoft.com/office/powerpoint/2010/main" val="2536986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1" y="1260872"/>
            <a:ext cx="3868340" cy="617934"/>
          </a:xfrm>
        </p:spPr>
        <p:txBody>
          <a:bodyPr anchor="b"/>
          <a:lstStyle>
            <a:lvl1pPr marL="0" indent="0">
              <a:buNone/>
              <a:defRPr sz="1800" b="1"/>
            </a:lvl1pPr>
            <a:lvl2pPr marL="342809" indent="0">
              <a:buNone/>
              <a:defRPr sz="1500" b="1"/>
            </a:lvl2pPr>
            <a:lvl3pPr marL="685617" indent="0">
              <a:buNone/>
              <a:defRPr sz="1350" b="1"/>
            </a:lvl3pPr>
            <a:lvl4pPr marL="1028426" indent="0">
              <a:buNone/>
              <a:defRPr sz="1200" b="1"/>
            </a:lvl4pPr>
            <a:lvl5pPr marL="1371234" indent="0">
              <a:buNone/>
              <a:defRPr sz="1200" b="1"/>
            </a:lvl5pPr>
            <a:lvl6pPr marL="1714043" indent="0">
              <a:buNone/>
              <a:defRPr sz="1200" b="1"/>
            </a:lvl6pPr>
            <a:lvl7pPr marL="2056851" indent="0">
              <a:buNone/>
              <a:defRPr sz="1200" b="1"/>
            </a:lvl7pPr>
            <a:lvl8pPr marL="2399660" indent="0">
              <a:buNone/>
              <a:defRPr sz="1200" b="1"/>
            </a:lvl8pPr>
            <a:lvl9pPr marL="2742468"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1"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809" indent="0">
              <a:buNone/>
              <a:defRPr sz="1500" b="1"/>
            </a:lvl2pPr>
            <a:lvl3pPr marL="685617" indent="0">
              <a:buNone/>
              <a:defRPr sz="1350" b="1"/>
            </a:lvl3pPr>
            <a:lvl4pPr marL="1028426" indent="0">
              <a:buNone/>
              <a:defRPr sz="1200" b="1"/>
            </a:lvl4pPr>
            <a:lvl5pPr marL="1371234" indent="0">
              <a:buNone/>
              <a:defRPr sz="1200" b="1"/>
            </a:lvl5pPr>
            <a:lvl6pPr marL="1714043" indent="0">
              <a:buNone/>
              <a:defRPr sz="1200" b="1"/>
            </a:lvl6pPr>
            <a:lvl7pPr marL="2056851" indent="0">
              <a:buNone/>
              <a:defRPr sz="1200" b="1"/>
            </a:lvl7pPr>
            <a:lvl8pPr marL="2399660" indent="0">
              <a:buNone/>
              <a:defRPr sz="1200" b="1"/>
            </a:lvl8pPr>
            <a:lvl9pPr marL="2742468"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a:xfrm>
            <a:off x="628650" y="4767264"/>
            <a:ext cx="2057400" cy="273844"/>
          </a:xfrm>
          <a:prstGeom prst="rect">
            <a:avLst/>
          </a:prstGeom>
        </p:spPr>
        <p:txBody>
          <a:bodyPr/>
          <a:lstStyle/>
          <a:p>
            <a:fld id="{F6505522-4AD7-487A-B31B-A28D3176F4EF}" type="datetimeFigureOut">
              <a:rPr lang="zh-CN" altLang="en-US" sz="1350" kern="1200" smtClean="0">
                <a:solidFill>
                  <a:prstClr val="black"/>
                </a:solidFill>
                <a:latin typeface="Calibri" panose="020F0502020204030204"/>
                <a:ea typeface="宋体" pitchFamily="2" charset="-122"/>
                <a:cs typeface="+mn-cs"/>
              </a:rPr>
              <a:pPr/>
              <a:t>2026/4/13</a:t>
            </a:fld>
            <a:endParaRPr lang="zh-CN" altLang="en-US" sz="1350" kern="1200">
              <a:solidFill>
                <a:prstClr val="black"/>
              </a:solidFill>
              <a:latin typeface="Calibri" panose="020F0502020204030204"/>
              <a:ea typeface="宋体" pitchFamily="2" charset="-122"/>
              <a:cs typeface="+mn-cs"/>
            </a:endParaRPr>
          </a:p>
        </p:txBody>
      </p:sp>
      <p:sp>
        <p:nvSpPr>
          <p:cNvPr id="8" name="Footer Placeholder 7"/>
          <p:cNvSpPr>
            <a:spLocks noGrp="1"/>
          </p:cNvSpPr>
          <p:nvPr>
            <p:ph type="ftr" sz="quarter" idx="11"/>
          </p:nvPr>
        </p:nvSpPr>
        <p:spPr>
          <a:xfrm>
            <a:off x="3028950" y="4767264"/>
            <a:ext cx="3086100" cy="273844"/>
          </a:xfrm>
          <a:prstGeom prst="rect">
            <a:avLst/>
          </a:prstGeom>
        </p:spPr>
        <p:txBody>
          <a:bodyPr/>
          <a:lstStyle/>
          <a:p>
            <a:endParaRPr lang="zh-CN" altLang="en-US" sz="1350" kern="1200">
              <a:solidFill>
                <a:prstClr val="black"/>
              </a:solidFill>
              <a:latin typeface="Calibri" panose="020F0502020204030204"/>
              <a:ea typeface="宋体" pitchFamily="2" charset="-122"/>
              <a:cs typeface="+mn-cs"/>
            </a:endParaRPr>
          </a:p>
        </p:txBody>
      </p:sp>
      <p:sp>
        <p:nvSpPr>
          <p:cNvPr id="9" name="Slide Number Placeholder 8"/>
          <p:cNvSpPr>
            <a:spLocks noGrp="1"/>
          </p:cNvSpPr>
          <p:nvPr>
            <p:ph type="sldNum" sz="quarter" idx="12"/>
          </p:nvPr>
        </p:nvSpPr>
        <p:spPr>
          <a:xfrm>
            <a:off x="6457950" y="4767264"/>
            <a:ext cx="2057400" cy="273844"/>
          </a:xfrm>
          <a:prstGeom prst="rect">
            <a:avLst/>
          </a:prstGeom>
        </p:spPr>
        <p:txBody>
          <a:bodyPr/>
          <a:lstStyle/>
          <a:p>
            <a:fld id="{09D44B06-8B50-465D-8863-0D08DBA01E31}" type="slidenum">
              <a:rPr lang="zh-CN" altLang="en-US" sz="1350" kern="1200" smtClean="0">
                <a:solidFill>
                  <a:prstClr val="black"/>
                </a:solidFill>
                <a:latin typeface="Calibri" panose="020F0502020204030204"/>
                <a:ea typeface="宋体" pitchFamily="2" charset="-122"/>
                <a:cs typeface="+mn-cs"/>
              </a:rPr>
              <a:pPr/>
              <a:t>‹#›</a:t>
            </a:fld>
            <a:endParaRPr lang="zh-CN" altLang="en-US" sz="1350" kern="1200">
              <a:solidFill>
                <a:prstClr val="black"/>
              </a:solidFill>
              <a:latin typeface="Calibri" panose="020F0502020204030204"/>
              <a:ea typeface="宋体" pitchFamily="2" charset="-122"/>
              <a:cs typeface="+mn-cs"/>
            </a:endParaRPr>
          </a:p>
        </p:txBody>
      </p:sp>
    </p:spTree>
    <p:extLst>
      <p:ext uri="{BB962C8B-B14F-4D97-AF65-F5344CB8AC3E}">
        <p14:creationId xmlns:p14="http://schemas.microsoft.com/office/powerpoint/2010/main" val="3163156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gif"/><Relationship Id="rId5" Type="http://schemas.openxmlformats.org/officeDocument/2006/relationships/image" Target="../media/image2.gif"/><Relationship Id="rId4" Type="http://schemas.openxmlformats.org/officeDocument/2006/relationships/image" Target="../media/image1.gif"/></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openxmlformats.org/officeDocument/2006/relationships/image" Target="../media/image10.gif"/><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9.gif"/><Relationship Id="rId5" Type="http://schemas.openxmlformats.org/officeDocument/2006/relationships/image" Target="../media/image8.gif"/><Relationship Id="rId4" Type="http://schemas.openxmlformats.org/officeDocument/2006/relationships/image" Target="../media/image7.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7"/>
        <p:cNvGrpSpPr/>
        <p:nvPr/>
      </p:nvGrpSpPr>
      <p:grpSpPr>
        <a:xfrm>
          <a:off x="0" y="0"/>
          <a:ext cx="0" cy="0"/>
          <a:chOff x="0" y="0"/>
          <a:chExt cx="0" cy="0"/>
        </a:xfrm>
      </p:grpSpPr>
      <p:pic>
        <p:nvPicPr>
          <p:cNvPr id="81" name="Shape 81"/>
          <p:cNvPicPr preferRelativeResize="0"/>
          <p:nvPr/>
        </p:nvPicPr>
        <p:blipFill rotWithShape="1">
          <a:blip r:embed="rId4">
            <a:alphaModFix/>
          </a:blip>
          <a:srcRect/>
          <a:stretch/>
        </p:blipFill>
        <p:spPr>
          <a:xfrm>
            <a:off x="0" y="4457700"/>
            <a:ext cx="9140333" cy="685525"/>
          </a:xfrm>
          <a:prstGeom prst="rect">
            <a:avLst/>
          </a:prstGeom>
          <a:noFill/>
          <a:ln>
            <a:noFill/>
          </a:ln>
        </p:spPr>
      </p:pic>
      <p:sp>
        <p:nvSpPr>
          <p:cNvPr id="78" name="Shape 78"/>
          <p:cNvSpPr txBox="1"/>
          <p:nvPr/>
        </p:nvSpPr>
        <p:spPr>
          <a:xfrm>
            <a:off x="284909" y="4628375"/>
            <a:ext cx="1543050" cy="273844"/>
          </a:xfrm>
          <a:prstGeom prst="rect">
            <a:avLst/>
          </a:prstGeom>
          <a:noFill/>
          <a:ln>
            <a:noFill/>
          </a:ln>
        </p:spPr>
        <p:txBody>
          <a:bodyPr wrap="square" lIns="68575" tIns="34275" rIns="68575" bIns="34275" anchor="ctr" anchorCtr="0">
            <a:noAutofit/>
          </a:bodyPr>
          <a:lstStyle/>
          <a:p>
            <a:pPr marL="0" marR="0" lvl="0" indent="0" algn="l" rtl="0">
              <a:spcBef>
                <a:spcPts val="0"/>
              </a:spcBef>
              <a:buSzPct val="25000"/>
              <a:buNone/>
            </a:pPr>
            <a:fld id="{00000000-1234-1234-1234-123412341234}" type="slidenum">
              <a:rPr lang="en" sz="900" b="0" i="0" u="none" strike="noStrike" cap="none">
                <a:solidFill>
                  <a:srgbClr val="0066A1"/>
                </a:solidFill>
                <a:latin typeface="Calibri"/>
                <a:ea typeface="Calibri"/>
                <a:cs typeface="Calibri"/>
                <a:sym typeface="Calibri"/>
              </a:rPr>
              <a:t>‹#›</a:t>
            </a:fld>
            <a:endParaRPr lang="en" sz="900" b="0" i="0" u="none" strike="noStrike" cap="none">
              <a:solidFill>
                <a:srgbClr val="0066A1"/>
              </a:solidFill>
              <a:latin typeface="Calibri"/>
              <a:ea typeface="Calibri"/>
              <a:cs typeface="Calibri"/>
              <a:sym typeface="Calibri"/>
            </a:endParaRPr>
          </a:p>
        </p:txBody>
      </p:sp>
      <p:pic>
        <p:nvPicPr>
          <p:cNvPr id="79" name="Shape 79"/>
          <p:cNvPicPr preferRelativeResize="0"/>
          <p:nvPr/>
        </p:nvPicPr>
        <p:blipFill rotWithShape="1">
          <a:blip r:embed="rId5">
            <a:alphaModFix/>
          </a:blip>
          <a:srcRect/>
          <a:stretch/>
        </p:blipFill>
        <p:spPr>
          <a:xfrm>
            <a:off x="6293907" y="4594657"/>
            <a:ext cx="859278" cy="266690"/>
          </a:xfrm>
          <a:prstGeom prst="rect">
            <a:avLst/>
          </a:prstGeom>
          <a:noFill/>
          <a:ln>
            <a:noFill/>
          </a:ln>
        </p:spPr>
      </p:pic>
      <p:pic>
        <p:nvPicPr>
          <p:cNvPr id="80" name="Shape 80"/>
          <p:cNvPicPr preferRelativeResize="0"/>
          <p:nvPr/>
        </p:nvPicPr>
        <p:blipFill rotWithShape="1">
          <a:blip r:embed="rId6">
            <a:alphaModFix/>
          </a:blip>
          <a:srcRect/>
          <a:stretch/>
        </p:blipFill>
        <p:spPr>
          <a:xfrm>
            <a:off x="3665" y="0"/>
            <a:ext cx="9140333" cy="685525"/>
          </a:xfrm>
          <a:prstGeom prst="rect">
            <a:avLst/>
          </a:prstGeom>
          <a:noFill/>
          <a:ln>
            <a:noFill/>
          </a:ln>
        </p:spPr>
      </p:pic>
      <p:pic>
        <p:nvPicPr>
          <p:cNvPr id="6" name="Picture 5">
            <a:extLst>
              <a:ext uri="{FF2B5EF4-FFF2-40B4-BE49-F238E27FC236}">
                <a16:creationId xmlns:a16="http://schemas.microsoft.com/office/drawing/2014/main" id="{AC709201-74EF-4306-B537-DD8FBEB6D324}"/>
              </a:ext>
            </a:extLst>
          </p:cNvPr>
          <p:cNvPicPr>
            <a:picLocks noChangeAspect="1"/>
          </p:cNvPicPr>
          <p:nvPr userDrawn="1"/>
        </p:nvPicPr>
        <p:blipFill>
          <a:blip r:embed="rId7"/>
          <a:stretch>
            <a:fillRect/>
          </a:stretch>
        </p:blipFill>
        <p:spPr>
          <a:xfrm>
            <a:off x="7208648" y="4525211"/>
            <a:ext cx="348433" cy="348433"/>
          </a:xfrm>
          <a:prstGeom prst="rect">
            <a:avLst/>
          </a:prstGeom>
        </p:spPr>
      </p:pic>
      <p:pic>
        <p:nvPicPr>
          <p:cNvPr id="7" name="Picture 2" descr="IEEE Standards Association logo">
            <a:extLst>
              <a:ext uri="{FF2B5EF4-FFF2-40B4-BE49-F238E27FC236}">
                <a16:creationId xmlns:a16="http://schemas.microsoft.com/office/drawing/2014/main" id="{B91E44AF-8DBB-4055-A911-B0EE791E486E}"/>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7604613" y="4619277"/>
            <a:ext cx="1488187" cy="27432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748A8ED-6972-5469-0744-D299EFE45261}"/>
              </a:ext>
            </a:extLst>
          </p:cNvPr>
          <p:cNvSpPr txBox="1"/>
          <p:nvPr userDrawn="1">
            <p:extLst>
              <p:ext uri="{1162E1C5-73C7-4A58-AE30-91384D911F3F}">
                <p184:classification xmlns:p184="http://schemas.microsoft.com/office/powerpoint/2018/4/main" val="ftr"/>
              </p:ext>
            </p:extLst>
          </p:nvPr>
        </p:nvSpPr>
        <p:spPr>
          <a:xfrm>
            <a:off x="4401312" y="4958080"/>
            <a:ext cx="369888" cy="121920"/>
          </a:xfrm>
          <a:prstGeom prst="rect">
            <a:avLst/>
          </a:prstGeom>
        </p:spPr>
        <p:txBody>
          <a:bodyPr horzOverflow="overflow" lIns="0" tIns="0" rIns="0" bIns="0">
            <a:spAutoFit/>
          </a:bodyPr>
          <a:lstStyle/>
          <a:p>
            <a:pPr algn="l"/>
            <a:r>
              <a:rPr lang="en-US" sz="800">
                <a:solidFill>
                  <a:srgbClr val="000000"/>
                </a:solidFill>
                <a:latin typeface="Arial" panose="020B0604020202020204" pitchFamily="34" charset="0"/>
                <a:cs typeface="Arial" panose="020B0604020202020204" pitchFamily="34" charset="0"/>
              </a:rPr>
              <a:t>Internal</a:t>
            </a:r>
          </a:p>
        </p:txBody>
      </p:sp>
    </p:spTree>
  </p:cSld>
  <p:clrMap bg1="lt1" tx1="dk1" bg2="dk2" tx2="lt2" accent1="accent1" accent2="accent2" accent3="accent3" accent4="accent4" accent5="accent5" accent6="accent6" hlink="hlink" folHlink="folHlink"/>
  <p:sldLayoutIdLst>
    <p:sldLayoutId id="2147483682" r:id="rId1"/>
    <p:sldLayoutId id="2147483695"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pic>
        <p:nvPicPr>
          <p:cNvPr id="51" name="Shape 51"/>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 y="0"/>
            <a:ext cx="9144002" cy="5132176"/>
          </a:xfrm>
          <a:prstGeom prst="rect">
            <a:avLst/>
          </a:prstGeom>
          <a:noFill/>
          <a:ln>
            <a:noFill/>
          </a:ln>
        </p:spPr>
      </p:pic>
      <p:pic>
        <p:nvPicPr>
          <p:cNvPr id="52" name="Shape 52"/>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0" y="3760859"/>
            <a:ext cx="9144000" cy="1380442"/>
          </a:xfrm>
          <a:prstGeom prst="rect">
            <a:avLst/>
          </a:prstGeom>
          <a:noFill/>
          <a:ln>
            <a:noFill/>
          </a:ln>
        </p:spPr>
      </p:pic>
      <p:pic>
        <p:nvPicPr>
          <p:cNvPr id="53" name="Shape 53"/>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0" y="1"/>
            <a:ext cx="9144000" cy="691053"/>
          </a:xfrm>
          <a:prstGeom prst="rect">
            <a:avLst/>
          </a:prstGeom>
          <a:noFill/>
          <a:ln>
            <a:noFill/>
          </a:ln>
        </p:spPr>
      </p:pic>
      <p:pic>
        <p:nvPicPr>
          <p:cNvPr id="55" name="Shape 55"/>
          <p:cNvPicPr preferRelativeResize="0"/>
          <p:nvPr/>
        </p:nvPicPr>
        <p:blipFill rotWithShape="1">
          <a:blip r:embed="rId7" cstate="screen">
            <a:alphaModFix/>
            <a:extLst>
              <a:ext uri="{28A0092B-C50C-407E-A947-70E740481C1C}">
                <a14:useLocalDpi xmlns:a14="http://schemas.microsoft.com/office/drawing/2010/main"/>
              </a:ext>
            </a:extLst>
          </a:blip>
          <a:srcRect r="2161"/>
          <a:stretch/>
        </p:blipFill>
        <p:spPr>
          <a:xfrm>
            <a:off x="8038947" y="4560578"/>
            <a:ext cx="857754" cy="499417"/>
          </a:xfrm>
          <a:prstGeom prst="rect">
            <a:avLst/>
          </a:prstGeom>
          <a:noFill/>
          <a:ln>
            <a:noFill/>
          </a:ln>
        </p:spPr>
      </p:pic>
      <p:sp>
        <p:nvSpPr>
          <p:cNvPr id="7" name="TextBox 6"/>
          <p:cNvSpPr txBox="1"/>
          <p:nvPr userDrawn="1"/>
        </p:nvSpPr>
        <p:spPr>
          <a:xfrm>
            <a:off x="4052715" y="4742045"/>
            <a:ext cx="3871573" cy="369332"/>
          </a:xfrm>
          <a:prstGeom prst="rect">
            <a:avLst/>
          </a:prstGeom>
          <a:noFill/>
        </p:spPr>
        <p:txBody>
          <a:bodyPr wrap="none" rtlCol="0">
            <a:spAutoFit/>
          </a:bodyPr>
          <a:lstStyle/>
          <a:p>
            <a:r>
              <a:rPr lang="en-US" sz="1800" b="1" dirty="0">
                <a:solidFill>
                  <a:schemeClr val="bg1"/>
                </a:solidFill>
                <a:latin typeface="Calibri" panose="020F0502020204030204" pitchFamily="34" charset="0"/>
                <a:cs typeface="Calibri" panose="020F0502020204030204" pitchFamily="34" charset="0"/>
              </a:rPr>
              <a:t>IEEE PROPRIETARY </a:t>
            </a:r>
            <a:r>
              <a:rPr lang="en-US" sz="1800" b="1" i="1" dirty="0">
                <a:solidFill>
                  <a:schemeClr val="bg1"/>
                </a:solidFill>
                <a:latin typeface="Calibri" panose="020F0502020204030204" pitchFamily="34" charset="0"/>
                <a:cs typeface="Calibri" panose="020F0502020204030204" pitchFamily="34" charset="0"/>
              </a:rPr>
              <a:t>– Do Not</a:t>
            </a:r>
            <a:r>
              <a:rPr lang="en-US" sz="1800" b="1" i="1" baseline="0" dirty="0">
                <a:solidFill>
                  <a:schemeClr val="bg1"/>
                </a:solidFill>
                <a:latin typeface="Calibri" panose="020F0502020204030204" pitchFamily="34" charset="0"/>
                <a:cs typeface="Calibri" panose="020F0502020204030204" pitchFamily="34" charset="0"/>
              </a:rPr>
              <a:t> Distribute</a:t>
            </a:r>
            <a:endParaRPr lang="en-US" sz="1800" b="1" i="1" dirty="0">
              <a:solidFill>
                <a:schemeClr val="bg1"/>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F2E41B6B-182B-2BA6-BE19-3166B7E5DA42}"/>
              </a:ext>
            </a:extLst>
          </p:cNvPr>
          <p:cNvSpPr txBox="1"/>
          <p:nvPr userDrawn="1">
            <p:extLst>
              <p:ext uri="{1162E1C5-73C7-4A58-AE30-91384D911F3F}">
                <p184:classification xmlns:p184="http://schemas.microsoft.com/office/powerpoint/2018/4/main" val="ftr"/>
              </p:ext>
            </p:extLst>
          </p:nvPr>
        </p:nvSpPr>
        <p:spPr>
          <a:xfrm>
            <a:off x="4401312" y="4958080"/>
            <a:ext cx="369888" cy="121920"/>
          </a:xfrm>
          <a:prstGeom prst="rect">
            <a:avLst/>
          </a:prstGeom>
        </p:spPr>
        <p:txBody>
          <a:bodyPr horzOverflow="overflow" lIns="0" tIns="0" rIns="0" bIns="0">
            <a:spAutoFit/>
          </a:bodyPr>
          <a:lstStyle/>
          <a:p>
            <a:pPr algn="l"/>
            <a:r>
              <a:rPr lang="en-US" sz="800">
                <a:solidFill>
                  <a:srgbClr val="000000"/>
                </a:solidFill>
                <a:latin typeface="Arial" panose="020B0604020202020204" pitchFamily="34" charset="0"/>
                <a:cs typeface="Arial" panose="020B0604020202020204" pitchFamily="34" charset="0"/>
              </a:rPr>
              <a:t>Internal</a:t>
            </a:r>
          </a:p>
        </p:txBody>
      </p:sp>
    </p:spTree>
    <p:extLst>
      <p:ext uri="{BB962C8B-B14F-4D97-AF65-F5344CB8AC3E}">
        <p14:creationId xmlns:p14="http://schemas.microsoft.com/office/powerpoint/2010/main" val="2749357644"/>
      </p:ext>
    </p:extLst>
  </p:cSld>
  <p:clrMap bg1="lt1" tx1="dk1" bg2="dk2" tx2="lt2" accent1="accent1" accent2="accent2" accent3="accent3" accent4="accent4" accent5="accent5" accent6="accent6" hlink="hlink" folHlink="folHlink"/>
  <p:sldLayoutIdLst>
    <p:sldLayoutId id="2147483680" r:id="rId1"/>
    <p:sldLayoutId id="2147483681"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Tree>
    <p:extLst>
      <p:ext uri="{BB962C8B-B14F-4D97-AF65-F5344CB8AC3E}">
        <p14:creationId xmlns:p14="http://schemas.microsoft.com/office/powerpoint/2010/main" val="178871932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685617" rtl="0" eaLnBrk="1" latinLnBrk="0" hangingPunct="1">
        <a:lnSpc>
          <a:spcPct val="90000"/>
        </a:lnSpc>
        <a:spcBef>
          <a:spcPct val="0"/>
        </a:spcBef>
        <a:buNone/>
        <a:defRPr sz="3299" kern="1200">
          <a:solidFill>
            <a:schemeClr val="tx1"/>
          </a:solidFill>
          <a:latin typeface="+mj-lt"/>
          <a:ea typeface="+mj-ea"/>
          <a:cs typeface="+mj-cs"/>
        </a:defRPr>
      </a:lvl1pPr>
    </p:titleStyle>
    <p:bodyStyle>
      <a:lvl1pPr marL="171404" indent="-171404" algn="l" defTabSz="685617" rtl="0" eaLnBrk="1" latinLnBrk="0" hangingPunct="1">
        <a:lnSpc>
          <a:spcPct val="90000"/>
        </a:lnSpc>
        <a:spcBef>
          <a:spcPts val="750"/>
        </a:spcBef>
        <a:buFont typeface="Arial" panose="020B0604020202020204" pitchFamily="34" charset="0"/>
        <a:buChar char="•"/>
        <a:defRPr sz="2099" kern="1200">
          <a:solidFill>
            <a:schemeClr val="tx1"/>
          </a:solidFill>
          <a:latin typeface="+mn-lt"/>
          <a:ea typeface="+mn-ea"/>
          <a:cs typeface="+mn-cs"/>
        </a:defRPr>
      </a:lvl1pPr>
      <a:lvl2pPr marL="514213" indent="-171404" algn="l" defTabSz="685617"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021" indent="-171404" algn="l" defTabSz="685617"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830" indent="-171404" algn="l" defTabSz="6856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639" indent="-171404" algn="l" defTabSz="6856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447" indent="-171404" algn="l" defTabSz="6856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256" indent="-171404" algn="l" defTabSz="6856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064" indent="-171404" algn="l" defTabSz="6856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873" indent="-171404" algn="l" defTabSz="6856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617" rtl="0" eaLnBrk="1" latinLnBrk="0" hangingPunct="1">
        <a:defRPr sz="1350" kern="1200">
          <a:solidFill>
            <a:schemeClr val="tx1"/>
          </a:solidFill>
          <a:latin typeface="+mn-lt"/>
          <a:ea typeface="+mn-ea"/>
          <a:cs typeface="+mn-cs"/>
        </a:defRPr>
      </a:lvl1pPr>
      <a:lvl2pPr marL="342809" algn="l" defTabSz="685617" rtl="0" eaLnBrk="1" latinLnBrk="0" hangingPunct="1">
        <a:defRPr sz="1350" kern="1200">
          <a:solidFill>
            <a:schemeClr val="tx1"/>
          </a:solidFill>
          <a:latin typeface="+mn-lt"/>
          <a:ea typeface="+mn-ea"/>
          <a:cs typeface="+mn-cs"/>
        </a:defRPr>
      </a:lvl2pPr>
      <a:lvl3pPr marL="685617" algn="l" defTabSz="685617" rtl="0" eaLnBrk="1" latinLnBrk="0" hangingPunct="1">
        <a:defRPr sz="1350" kern="1200">
          <a:solidFill>
            <a:schemeClr val="tx1"/>
          </a:solidFill>
          <a:latin typeface="+mn-lt"/>
          <a:ea typeface="+mn-ea"/>
          <a:cs typeface="+mn-cs"/>
        </a:defRPr>
      </a:lvl3pPr>
      <a:lvl4pPr marL="1028426" algn="l" defTabSz="685617" rtl="0" eaLnBrk="1" latinLnBrk="0" hangingPunct="1">
        <a:defRPr sz="1350" kern="1200">
          <a:solidFill>
            <a:schemeClr val="tx1"/>
          </a:solidFill>
          <a:latin typeface="+mn-lt"/>
          <a:ea typeface="+mn-ea"/>
          <a:cs typeface="+mn-cs"/>
        </a:defRPr>
      </a:lvl4pPr>
      <a:lvl5pPr marL="1371234" algn="l" defTabSz="685617" rtl="0" eaLnBrk="1" latinLnBrk="0" hangingPunct="1">
        <a:defRPr sz="1350" kern="1200">
          <a:solidFill>
            <a:schemeClr val="tx1"/>
          </a:solidFill>
          <a:latin typeface="+mn-lt"/>
          <a:ea typeface="+mn-ea"/>
          <a:cs typeface="+mn-cs"/>
        </a:defRPr>
      </a:lvl5pPr>
      <a:lvl6pPr marL="1714043" algn="l" defTabSz="685617" rtl="0" eaLnBrk="1" latinLnBrk="0" hangingPunct="1">
        <a:defRPr sz="1350" kern="1200">
          <a:solidFill>
            <a:schemeClr val="tx1"/>
          </a:solidFill>
          <a:latin typeface="+mn-lt"/>
          <a:ea typeface="+mn-ea"/>
          <a:cs typeface="+mn-cs"/>
        </a:defRPr>
      </a:lvl6pPr>
      <a:lvl7pPr marL="2056851" algn="l" defTabSz="685617" rtl="0" eaLnBrk="1" latinLnBrk="0" hangingPunct="1">
        <a:defRPr sz="1350" kern="1200">
          <a:solidFill>
            <a:schemeClr val="tx1"/>
          </a:solidFill>
          <a:latin typeface="+mn-lt"/>
          <a:ea typeface="+mn-ea"/>
          <a:cs typeface="+mn-cs"/>
        </a:defRPr>
      </a:lvl7pPr>
      <a:lvl8pPr marL="2399660" algn="l" defTabSz="685617" rtl="0" eaLnBrk="1" latinLnBrk="0" hangingPunct="1">
        <a:defRPr sz="1350" kern="1200">
          <a:solidFill>
            <a:schemeClr val="tx1"/>
          </a:solidFill>
          <a:latin typeface="+mn-lt"/>
          <a:ea typeface="+mn-ea"/>
          <a:cs typeface="+mn-cs"/>
        </a:defRPr>
      </a:lvl8pPr>
      <a:lvl9pPr marL="2742468" algn="l" defTabSz="685617"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5.png"/><Relationship Id="rId5" Type="http://schemas.openxmlformats.org/officeDocument/2006/relationships/notesSlide" Target="../notesSlides/notesSlide10.xml"/><Relationship Id="rId4"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ctrTitle"/>
          </p:nvPr>
        </p:nvSpPr>
        <p:spPr>
          <a:xfrm>
            <a:off x="636804" y="971615"/>
            <a:ext cx="8236441" cy="677941"/>
          </a:xfrm>
          <a:prstGeom prst="rect">
            <a:avLst/>
          </a:prstGeom>
          <a:noFill/>
          <a:ln>
            <a:noFill/>
          </a:ln>
        </p:spPr>
        <p:txBody>
          <a:bodyPr wrap="square" lIns="68575" tIns="34275" rIns="68575" bIns="34275" anchor="t" anchorCtr="0">
            <a:noAutofit/>
          </a:bodyPr>
          <a:lstStyle/>
          <a:p>
            <a:pPr indent="-209545" algn="ctr"/>
            <a:r>
              <a:rPr lang="en-US" dirty="0"/>
              <a:t>5</a:t>
            </a:r>
            <a:r>
              <a:rPr lang="en-US" baseline="30000" dirty="0"/>
              <a:t>th</a:t>
            </a:r>
            <a:r>
              <a:rPr lang="en-US" dirty="0"/>
              <a:t> Jointed Workshop between IEEE Standards Association and IEEE CAS - Secure Circuits and Systems: Standards for AI, </a:t>
            </a:r>
            <a:r>
              <a:rPr lang="en-US" dirty="0" err="1"/>
              <a:t>Chiplets</a:t>
            </a:r>
            <a:r>
              <a:rPr lang="en-US" dirty="0"/>
              <a:t>, and Healthcare</a:t>
            </a:r>
            <a:br>
              <a:rPr lang="en-SG" dirty="0"/>
            </a:br>
            <a:endParaRPr lang="en-US" i="1" dirty="0"/>
          </a:p>
        </p:txBody>
      </p:sp>
      <p:pic>
        <p:nvPicPr>
          <p:cNvPr id="3" name="Picture 2">
            <a:extLst>
              <a:ext uri="{FF2B5EF4-FFF2-40B4-BE49-F238E27FC236}">
                <a16:creationId xmlns:a16="http://schemas.microsoft.com/office/drawing/2014/main" id="{0D671B36-B073-4E27-9CA9-86649F027F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6804" y="3531928"/>
            <a:ext cx="1679016" cy="490273"/>
          </a:xfrm>
          <a:prstGeom prst="rect">
            <a:avLst/>
          </a:prstGeom>
        </p:spPr>
      </p:pic>
      <p:pic>
        <p:nvPicPr>
          <p:cNvPr id="4" name="Picture 2" descr="Image result for ieee cas logo">
            <a:extLst>
              <a:ext uri="{FF2B5EF4-FFF2-40B4-BE49-F238E27FC236}">
                <a16:creationId xmlns:a16="http://schemas.microsoft.com/office/drawing/2014/main" id="{D20FAFE8-1CE2-48B6-82A7-F2DBFAB3E74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5511" y="3444978"/>
            <a:ext cx="664171" cy="66417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EEE Standards Association logo">
            <a:extLst>
              <a:ext uri="{FF2B5EF4-FFF2-40B4-BE49-F238E27FC236}">
                <a16:creationId xmlns:a16="http://schemas.microsoft.com/office/drawing/2014/main" id="{02A7AEE2-0BE0-4C7D-974B-66A66D87C6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8761" y="3545698"/>
            <a:ext cx="3100388" cy="571500"/>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64;p1">
            <a:extLst>
              <a:ext uri="{FF2B5EF4-FFF2-40B4-BE49-F238E27FC236}">
                <a16:creationId xmlns:a16="http://schemas.microsoft.com/office/drawing/2014/main" id="{74C7051A-9C8B-4BD8-950C-A6E88C6AF2D9}"/>
              </a:ext>
            </a:extLst>
          </p:cNvPr>
          <p:cNvSpPr txBox="1">
            <a:spLocks noGrp="1"/>
          </p:cNvSpPr>
          <p:nvPr>
            <p:ph type="subTitle" idx="1"/>
          </p:nvPr>
        </p:nvSpPr>
        <p:spPr>
          <a:xfrm>
            <a:off x="544249" y="2691449"/>
            <a:ext cx="8141168" cy="933212"/>
          </a:xfrm>
          <a:prstGeom prst="rect">
            <a:avLst/>
          </a:prstGeom>
          <a:noFill/>
          <a:ln>
            <a:noFill/>
          </a:ln>
        </p:spPr>
        <p:txBody>
          <a:bodyPr spcFirstLastPara="1" wrap="square" lIns="68575" tIns="34275" rIns="68575" bIns="34275" anchor="t" anchorCtr="0">
            <a:noAutofit/>
          </a:bodyPr>
          <a:lstStyle/>
          <a:p>
            <a:pPr>
              <a:spcBef>
                <a:spcPts val="0"/>
              </a:spcBef>
              <a:buSzPts val="2400"/>
            </a:pPr>
            <a:endParaRPr lang="en-US" sz="2400" i="0" dirty="0">
              <a:solidFill>
                <a:schemeClr val="bg1">
                  <a:lumMod val="50000"/>
                </a:schemeClr>
              </a:solidFill>
            </a:endParaRPr>
          </a:p>
        </p:txBody>
      </p:sp>
    </p:spTree>
    <p:extLst>
      <p:ext uri="{BB962C8B-B14F-4D97-AF65-F5344CB8AC3E}">
        <p14:creationId xmlns:p14="http://schemas.microsoft.com/office/powerpoint/2010/main" val="1879356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EB0D5-7976-5A35-EB3B-9746164345C2}"/>
            </a:ext>
          </a:extLst>
        </p:cNvPr>
        <p:cNvGrpSpPr/>
        <p:nvPr/>
      </p:nvGrpSpPr>
      <p:grpSpPr>
        <a:xfrm>
          <a:off x="0" y="0"/>
          <a:ext cx="0" cy="0"/>
          <a:chOff x="0" y="0"/>
          <a:chExt cx="0" cy="0"/>
        </a:xfrm>
      </p:grpSpPr>
      <p:graphicFrame>
        <p:nvGraphicFramePr>
          <p:cNvPr id="5" name="表格 4">
            <a:extLst>
              <a:ext uri="{FF2B5EF4-FFF2-40B4-BE49-F238E27FC236}">
                <a16:creationId xmlns:a16="http://schemas.microsoft.com/office/drawing/2014/main" id="{0303FFF1-603B-AB8A-1088-0B370423E589}"/>
              </a:ext>
            </a:extLst>
          </p:cNvPr>
          <p:cNvGraphicFramePr>
            <a:graphicFrameLocks noGrp="1"/>
          </p:cNvGraphicFramePr>
          <p:nvPr>
            <p:extLst>
              <p:ext uri="{D42A27DB-BD31-4B8C-83A1-F6EECF244321}">
                <p14:modId xmlns:p14="http://schemas.microsoft.com/office/powerpoint/2010/main" val="2115689830"/>
              </p:ext>
            </p:extLst>
          </p:nvPr>
        </p:nvGraphicFramePr>
        <p:xfrm>
          <a:off x="6663890" y="2174813"/>
          <a:ext cx="1208276" cy="1220325"/>
        </p:xfrm>
        <a:graphic>
          <a:graphicData uri="http://schemas.openxmlformats.org/drawingml/2006/table">
            <a:tbl>
              <a:tblPr firstRow="1" bandRow="1">
                <a:tableStyleId>{2D5ABB26-0587-4C30-8999-92F81FD0307C}</a:tableStyleId>
              </a:tblPr>
              <a:tblGrid>
                <a:gridCol w="1208276">
                  <a:extLst>
                    <a:ext uri="{9D8B030D-6E8A-4147-A177-3AD203B41FA5}">
                      <a16:colId xmlns:a16="http://schemas.microsoft.com/office/drawing/2014/main" val="20000"/>
                    </a:ext>
                  </a:extLst>
                </a:gridCol>
              </a:tblGrid>
              <a:tr h="1220325">
                <a:tc>
                  <a:txBody>
                    <a:bodyPr/>
                    <a:lstStyle/>
                    <a:p>
                      <a:pPr marL="0" lvl="0" algn="ctr" defTabSz="914400" rtl="0" eaLnBrk="1" latinLnBrk="0" hangingPunct="1">
                        <a:tabLst>
                          <a:tab pos="2303463" algn="l"/>
                        </a:tabLst>
                      </a:pPr>
                      <a:endParaRPr lang="en-US" sz="1000" kern="1200" dirty="0">
                        <a:solidFill>
                          <a:srgbClr val="595959"/>
                        </a:solidFill>
                        <a:latin typeface="Calibri"/>
                        <a:ea typeface="幼圆" panose="02010509060101010101" pitchFamily="49" charset="-122"/>
                        <a:cs typeface="+mn-cs"/>
                      </a:endParaRPr>
                    </a:p>
                  </a:txBody>
                  <a:tcPr marL="68562" marR="68562" marT="34281" marB="34281"/>
                </a:tc>
                <a:extLst>
                  <a:ext uri="{0D108BD9-81ED-4DB2-BD59-A6C34878D82A}">
                    <a16:rowId xmlns:a16="http://schemas.microsoft.com/office/drawing/2014/main" val="10000"/>
                  </a:ext>
                </a:extLst>
              </a:tr>
            </a:tbl>
          </a:graphicData>
        </a:graphic>
      </p:graphicFrame>
      <p:graphicFrame>
        <p:nvGraphicFramePr>
          <p:cNvPr id="3" name="表格 2">
            <a:extLst>
              <a:ext uri="{FF2B5EF4-FFF2-40B4-BE49-F238E27FC236}">
                <a16:creationId xmlns:a16="http://schemas.microsoft.com/office/drawing/2014/main" id="{FE92A615-BD4D-155E-B0B5-EECDAA27CEAE}"/>
              </a:ext>
            </a:extLst>
          </p:cNvPr>
          <p:cNvGraphicFramePr>
            <a:graphicFrameLocks noGrp="1"/>
          </p:cNvGraphicFramePr>
          <p:nvPr/>
        </p:nvGraphicFramePr>
        <p:xfrm>
          <a:off x="1764006" y="1185093"/>
          <a:ext cx="2144436" cy="222827"/>
        </p:xfrm>
        <a:graphic>
          <a:graphicData uri="http://schemas.openxmlformats.org/drawingml/2006/table">
            <a:tbl>
              <a:tblPr firstRow="1" bandRow="1">
                <a:tableStyleId>{2D5ABB26-0587-4C30-8999-92F81FD0307C}</a:tableStyleId>
              </a:tblPr>
              <a:tblGrid>
                <a:gridCol w="2144436">
                  <a:extLst>
                    <a:ext uri="{9D8B030D-6E8A-4147-A177-3AD203B41FA5}">
                      <a16:colId xmlns:a16="http://schemas.microsoft.com/office/drawing/2014/main" val="20000"/>
                    </a:ext>
                  </a:extLst>
                </a:gridCol>
              </a:tblGrid>
              <a:tr h="222827">
                <a:tc>
                  <a:txBody>
                    <a:bodyPr/>
                    <a:lstStyle/>
                    <a:p>
                      <a:endParaRPr lang="en-US" sz="1000" dirty="0"/>
                    </a:p>
                  </a:txBody>
                  <a:tcPr marL="68562" marR="68562" marT="34281" marB="34281"/>
                </a:tc>
                <a:extLst>
                  <a:ext uri="{0D108BD9-81ED-4DB2-BD59-A6C34878D82A}">
                    <a16:rowId xmlns:a16="http://schemas.microsoft.com/office/drawing/2014/main" val="10000"/>
                  </a:ext>
                </a:extLst>
              </a:tr>
            </a:tbl>
          </a:graphicData>
        </a:graphic>
      </p:graphicFrame>
      <p:sp>
        <p:nvSpPr>
          <p:cNvPr id="17" name="矩形 16">
            <a:extLst>
              <a:ext uri="{FF2B5EF4-FFF2-40B4-BE49-F238E27FC236}">
                <a16:creationId xmlns:a16="http://schemas.microsoft.com/office/drawing/2014/main" id="{BF79BF00-6E02-F23D-503A-2775B1398748}"/>
              </a:ext>
            </a:extLst>
          </p:cNvPr>
          <p:cNvSpPr/>
          <p:nvPr/>
        </p:nvSpPr>
        <p:spPr>
          <a:xfrm>
            <a:off x="264034" y="596422"/>
            <a:ext cx="6455098" cy="3739485"/>
          </a:xfrm>
          <a:prstGeom prst="rect">
            <a:avLst/>
          </a:prstGeom>
        </p:spPr>
        <p:txBody>
          <a:bodyPr wrap="square">
            <a:spAutoFit/>
          </a:bodyPr>
          <a:lstStyle/>
          <a:p>
            <a:pPr algn="just">
              <a:tabLst>
                <a:tab pos="1727137" algn="l"/>
              </a:tabLst>
            </a:pPr>
            <a:r>
              <a:rPr lang="en-US" altLang="zh-CN" sz="1350" b="1" kern="1200" dirty="0">
                <a:solidFill>
                  <a:srgbClr val="000000">
                    <a:lumMod val="95000"/>
                    <a:lumOff val="5000"/>
                  </a:srgbClr>
                </a:solidFill>
                <a:latin typeface="微软雅黑" panose="020B0503020204020204" pitchFamily="34" charset="-122"/>
                <a:ea typeface="微软雅黑" panose="020B0503020204020204" pitchFamily="34" charset="-122"/>
                <a:cs typeface="Calibri" panose="020F0502020204030204" pitchFamily="34" charset="0"/>
              </a:rPr>
              <a:t>Biography</a:t>
            </a:r>
            <a:endParaRPr lang="en-US" altLang="zh-CN" sz="1350" b="1" kern="1200" dirty="0">
              <a:solidFill>
                <a:srgbClr val="000000">
                  <a:lumMod val="95000"/>
                  <a:lumOff val="5000"/>
                </a:srgbClr>
              </a:solidFill>
              <a:latin typeface="微软雅黑" panose="020B0503020204020204" pitchFamily="34" charset="-122"/>
              <a:ea typeface="微软雅黑" panose="020B0503020204020204" pitchFamily="34" charset="-122"/>
              <a:cs typeface="Arial" pitchFamily="34" charset="0"/>
            </a:endParaRPr>
          </a:p>
          <a:p>
            <a:r>
              <a:rPr lang="en-GB" dirty="0"/>
              <a:t>Sri has been associated with the IEEE since 2012 and heads the business operations for IEEE in India. Through his practice Sri focus’s on developing key standardisation programs in emerging areas building end-to-end trustworthy devices and systems with emphasis on cybersecurity, identity and privacy. Sri also heads the standardization efforts for the Asia Pacific region. Sri and his team in India drive the IEEE Blended Learning Program (BLP) initiative, an eLearning platform, focused on bridging skills gap for students and lateral skilling of industry professionals. </a:t>
            </a:r>
            <a:endParaRPr lang="en-US" dirty="0"/>
          </a:p>
          <a:p>
            <a:r>
              <a:rPr lang="en-GB" dirty="0"/>
              <a:t>Prior to joining IEEE, Sri was associated with Freescale Semiconductor Inc. (formerly Motorola Inc.) for 17 years, focused on Electronic Design Automation.</a:t>
            </a:r>
            <a:endParaRPr lang="en-US" dirty="0"/>
          </a:p>
          <a:p>
            <a:r>
              <a:rPr lang="en-GB" dirty="0"/>
              <a:t>Sri received the </a:t>
            </a:r>
            <a:r>
              <a:rPr lang="en-GB" dirty="0" err="1"/>
              <a:t>Accellera</a:t>
            </a:r>
            <a:r>
              <a:rPr lang="en-GB" dirty="0"/>
              <a:t> Technical Excellence Award in 2009 for his leadership and contributions to design automation standardisation. </a:t>
            </a:r>
            <a:r>
              <a:rPr lang="en-IN" dirty="0"/>
              <a:t>Sri holds a Bachelor of Science degree in Physics from Madras University, India and Master’s degree in Electrical Communication from Indian Institute of Science, Bangalore, India.</a:t>
            </a:r>
            <a:endParaRPr lang="en-US" dirty="0"/>
          </a:p>
          <a:p>
            <a:pPr algn="just" fontAlgn="base">
              <a:spcBef>
                <a:spcPct val="0"/>
              </a:spcBef>
              <a:spcAft>
                <a:spcPct val="0"/>
              </a:spcAft>
              <a:tabLst>
                <a:tab pos="1727137" algn="l"/>
              </a:tabLst>
            </a:pPr>
            <a:endParaRPr lang="en-US" altLang="zh-CN" sz="1350" kern="1200" dirty="0">
              <a:solidFill>
                <a:prstClr val="black"/>
              </a:solidFill>
              <a:latin typeface="微软雅黑" panose="020B0503020204020204" pitchFamily="34" charset="-122"/>
              <a:ea typeface="微软雅黑" panose="020B0503020204020204" pitchFamily="34" charset="-122"/>
              <a:cs typeface="+mn-cs"/>
            </a:endParaRPr>
          </a:p>
        </p:txBody>
      </p:sp>
      <p:sp>
        <p:nvSpPr>
          <p:cNvPr id="20" name="矩形 19">
            <a:extLst>
              <a:ext uri="{FF2B5EF4-FFF2-40B4-BE49-F238E27FC236}">
                <a16:creationId xmlns:a16="http://schemas.microsoft.com/office/drawing/2014/main" id="{3A71BCE4-2E0C-E024-6512-814768DB91EE}"/>
              </a:ext>
            </a:extLst>
          </p:cNvPr>
          <p:cNvSpPr/>
          <p:nvPr/>
        </p:nvSpPr>
        <p:spPr>
          <a:xfrm>
            <a:off x="6787499" y="2873069"/>
            <a:ext cx="2365808" cy="1600438"/>
          </a:xfrm>
          <a:prstGeom prst="rect">
            <a:avLst/>
          </a:prstGeom>
        </p:spPr>
        <p:txBody>
          <a:bodyPr wrap="square">
            <a:spAutoFit/>
          </a:bodyPr>
          <a:lstStyle/>
          <a:p>
            <a:r>
              <a:rPr lang="en-US" b="1" dirty="0"/>
              <a:t>Srikanth Chandrasekaran</a:t>
            </a:r>
            <a:endParaRPr lang="en-US" dirty="0"/>
          </a:p>
          <a:p>
            <a:r>
              <a:rPr lang="en-US" b="1" dirty="0"/>
              <a:t>Country Head &amp; Senior Director – IEEE India</a:t>
            </a:r>
            <a:endParaRPr lang="en-US" dirty="0"/>
          </a:p>
          <a:p>
            <a:r>
              <a:rPr lang="en-US" b="1" dirty="0"/>
              <a:t>Global Practice Lead, Foundational Technologies, IEEE Standards Association</a:t>
            </a:r>
            <a:endParaRPr lang="en-US" dirty="0"/>
          </a:p>
        </p:txBody>
      </p:sp>
      <p:sp>
        <p:nvSpPr>
          <p:cNvPr id="14" name="矩形 13">
            <a:extLst>
              <a:ext uri="{FF2B5EF4-FFF2-40B4-BE49-F238E27FC236}">
                <a16:creationId xmlns:a16="http://schemas.microsoft.com/office/drawing/2014/main" id="{BB580293-1BC4-0863-7B5A-861860D3E960}"/>
              </a:ext>
            </a:extLst>
          </p:cNvPr>
          <p:cNvSpPr/>
          <p:nvPr/>
        </p:nvSpPr>
        <p:spPr>
          <a:xfrm>
            <a:off x="7275466" y="-2624"/>
            <a:ext cx="1870613" cy="418391"/>
          </a:xfrm>
          <a:prstGeom prst="rect">
            <a:avLst/>
          </a:prstGeom>
          <a:solidFill>
            <a:srgbClr val="F7A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kern="1200">
              <a:solidFill>
                <a:prstClr val="white"/>
              </a:solidFill>
              <a:latin typeface="微软雅黑" panose="020B0503020204020204" pitchFamily="34" charset="-122"/>
              <a:ea typeface="微软雅黑" panose="020B0503020204020204" pitchFamily="34" charset="-122"/>
            </a:endParaRPr>
          </a:p>
        </p:txBody>
      </p:sp>
      <p:sp>
        <p:nvSpPr>
          <p:cNvPr id="15" name="Rectangle 2">
            <a:extLst>
              <a:ext uri="{FF2B5EF4-FFF2-40B4-BE49-F238E27FC236}">
                <a16:creationId xmlns:a16="http://schemas.microsoft.com/office/drawing/2014/main" id="{FD3668D3-FC2A-0FC4-0ECD-2BEC10539C31}"/>
              </a:ext>
            </a:extLst>
          </p:cNvPr>
          <p:cNvSpPr txBox="1">
            <a:spLocks noChangeArrowheads="1"/>
          </p:cNvSpPr>
          <p:nvPr/>
        </p:nvSpPr>
        <p:spPr bwMode="auto">
          <a:xfrm>
            <a:off x="-76271" y="223161"/>
            <a:ext cx="7673925" cy="399970"/>
          </a:xfrm>
          <a:prstGeom prst="rect">
            <a:avLst/>
          </a:prstGeom>
          <a:noFill/>
          <a:ln w="9525">
            <a:noFill/>
            <a:miter lim="800000"/>
            <a:headEnd/>
            <a:tailEnd/>
          </a:ln>
        </p:spPr>
        <p:txBody>
          <a:bodyPr vert="horz" wrap="square" lIns="0" tIns="22530" rIns="45061" bIns="22530" numCol="1" anchor="ctr" anchorCtr="0" compatLnSpc="1">
            <a:prstTxWarp prst="textNoShape">
              <a:avLst/>
            </a:prstTxWarp>
          </a:bodyPr>
          <a:lstStyle>
            <a:defPPr>
              <a:defRPr lang="zh-CN"/>
            </a:defPPr>
            <a:lvl1pPr algn="ctr" eaLnBrk="0" fontAlgn="base" hangingPunct="0">
              <a:spcBef>
                <a:spcPct val="0"/>
              </a:spcBef>
              <a:spcAft>
                <a:spcPct val="0"/>
              </a:spcAft>
              <a:tabLst>
                <a:tab pos="2303463" algn="l"/>
              </a:tabLst>
              <a:defRPr b="1">
                <a:ea typeface="黑体" pitchFamily="49" charset="-122"/>
                <a:cs typeface="Arial" pitchFamily="34" charset="0"/>
              </a:defRPr>
            </a:lvl1pPr>
            <a:lvl2pPr eaLnBrk="0" fontAlgn="base" hangingPunct="0">
              <a:spcBef>
                <a:spcPct val="0"/>
              </a:spcBef>
              <a:spcAft>
                <a:spcPct val="0"/>
              </a:spcAft>
              <a:defRPr sz="3200" b="1">
                <a:solidFill>
                  <a:srgbClr val="990000"/>
                </a:solidFill>
                <a:latin typeface="黑体" pitchFamily="49" charset="-122"/>
                <a:ea typeface="黑体" pitchFamily="49" charset="-122"/>
                <a:cs typeface="宋体" charset="-122"/>
              </a:defRPr>
            </a:lvl2pPr>
            <a:lvl3pPr eaLnBrk="0" fontAlgn="base" hangingPunct="0">
              <a:spcBef>
                <a:spcPct val="0"/>
              </a:spcBef>
              <a:spcAft>
                <a:spcPct val="0"/>
              </a:spcAft>
              <a:defRPr sz="3200" b="1">
                <a:solidFill>
                  <a:srgbClr val="990000"/>
                </a:solidFill>
                <a:latin typeface="黑体" pitchFamily="49" charset="-122"/>
                <a:ea typeface="黑体" pitchFamily="49" charset="-122"/>
                <a:cs typeface="宋体" charset="-122"/>
              </a:defRPr>
            </a:lvl3pPr>
            <a:lvl4pPr eaLnBrk="0" fontAlgn="base" hangingPunct="0">
              <a:spcBef>
                <a:spcPct val="0"/>
              </a:spcBef>
              <a:spcAft>
                <a:spcPct val="0"/>
              </a:spcAft>
              <a:defRPr sz="3200" b="1">
                <a:solidFill>
                  <a:srgbClr val="990000"/>
                </a:solidFill>
                <a:latin typeface="黑体" pitchFamily="49" charset="-122"/>
                <a:ea typeface="黑体" pitchFamily="49" charset="-122"/>
                <a:cs typeface="宋体" charset="-122"/>
              </a:defRPr>
            </a:lvl4pPr>
            <a:lvl5pPr eaLnBrk="0" fontAlgn="base" hangingPunct="0">
              <a:spcBef>
                <a:spcPct val="0"/>
              </a:spcBef>
              <a:spcAft>
                <a:spcPct val="0"/>
              </a:spcAft>
              <a:defRPr sz="3200" b="1">
                <a:solidFill>
                  <a:srgbClr val="990000"/>
                </a:solidFill>
                <a:latin typeface="黑体" pitchFamily="49" charset="-122"/>
                <a:ea typeface="黑体" pitchFamily="49" charset="-122"/>
                <a:cs typeface="宋体" charset="-122"/>
              </a:defRPr>
            </a:lvl5pPr>
            <a:lvl6pPr marL="457200" fontAlgn="base">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fontAlgn="base">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fontAlgn="base">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fontAlgn="base">
              <a:spcBef>
                <a:spcPct val="0"/>
              </a:spcBef>
              <a:spcAft>
                <a:spcPct val="0"/>
              </a:spcAft>
              <a:defRPr sz="3200" b="1">
                <a:solidFill>
                  <a:srgbClr val="990000"/>
                </a:solidFill>
                <a:latin typeface="FrutigerNext LT Medium" pitchFamily="34" charset="0"/>
                <a:ea typeface="华文细黑" pitchFamily="2" charset="-122"/>
                <a:cs typeface="宋体" charset="-122"/>
              </a:defRPr>
            </a:lvl9pPr>
          </a:lstStyle>
          <a:p>
            <a:r>
              <a:rPr lang="en-US" altLang="zh-CN" sz="1500" kern="1200" dirty="0">
                <a:solidFill>
                  <a:prstClr val="black"/>
                </a:solidFill>
                <a:latin typeface="微软雅黑" panose="020B0503020204020204" pitchFamily="34" charset="-122"/>
                <a:ea typeface="微软雅黑" panose="020B0503020204020204" pitchFamily="34" charset="-122"/>
              </a:rPr>
              <a:t>Speaker</a:t>
            </a:r>
          </a:p>
        </p:txBody>
      </p:sp>
      <p:sp>
        <p:nvSpPr>
          <p:cNvPr id="21" name="矩形 20">
            <a:extLst>
              <a:ext uri="{FF2B5EF4-FFF2-40B4-BE49-F238E27FC236}">
                <a16:creationId xmlns:a16="http://schemas.microsoft.com/office/drawing/2014/main" id="{63433EFC-7CBA-B408-CEAE-CE0621089094}"/>
              </a:ext>
            </a:extLst>
          </p:cNvPr>
          <p:cNvSpPr/>
          <p:nvPr/>
        </p:nvSpPr>
        <p:spPr>
          <a:xfrm>
            <a:off x="7275466" y="68108"/>
            <a:ext cx="1870613" cy="300082"/>
          </a:xfrm>
          <a:prstGeom prst="rect">
            <a:avLst/>
          </a:prstGeom>
        </p:spPr>
        <p:txBody>
          <a:bodyPr wrap="square">
            <a:spAutoFit/>
          </a:bodyPr>
          <a:lstStyle/>
          <a:p>
            <a:pPr algn="ctr" fontAlgn="base">
              <a:spcBef>
                <a:spcPct val="0"/>
              </a:spcBef>
              <a:spcAft>
                <a:spcPct val="0"/>
              </a:spcAft>
            </a:pPr>
            <a:r>
              <a:rPr lang="en-US" altLang="zh-CN" sz="1350" b="1" kern="1200" dirty="0">
                <a:solidFill>
                  <a:prstClr val="white"/>
                </a:solidFill>
                <a:latin typeface="Arial" pitchFamily="34" charset="0"/>
                <a:ea typeface="宋体" pitchFamily="2" charset="-122"/>
                <a:cs typeface="+mn-cs"/>
              </a:rPr>
              <a:t>IEEE Standard</a:t>
            </a:r>
            <a:endParaRPr lang="zh-CN" altLang="en-US" sz="1350" b="1" kern="1200" dirty="0">
              <a:solidFill>
                <a:prstClr val="white"/>
              </a:solidFill>
              <a:latin typeface="Arial" pitchFamily="34" charset="0"/>
              <a:ea typeface="宋体" pitchFamily="2" charset="-122"/>
              <a:cs typeface="+mn-cs"/>
            </a:endParaRPr>
          </a:p>
        </p:txBody>
      </p:sp>
      <p:sp>
        <p:nvSpPr>
          <p:cNvPr id="2" name="矩形 1">
            <a:extLst>
              <a:ext uri="{FF2B5EF4-FFF2-40B4-BE49-F238E27FC236}">
                <a16:creationId xmlns:a16="http://schemas.microsoft.com/office/drawing/2014/main" id="{05D0DB03-B69D-8327-64C7-9C109F80869D}"/>
              </a:ext>
            </a:extLst>
          </p:cNvPr>
          <p:cNvSpPr/>
          <p:nvPr/>
        </p:nvSpPr>
        <p:spPr>
          <a:xfrm>
            <a:off x="7739808" y="613506"/>
            <a:ext cx="941929" cy="1275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2" tIns="34281" rIns="68562" bIns="34281" numCol="1" spcCol="0" rtlCol="0" fromWordArt="0" anchor="ctr" anchorCtr="0" forceAA="0" compatLnSpc="1">
            <a:prstTxWarp prst="textNoShape">
              <a:avLst/>
            </a:prstTxWarp>
            <a:noAutofit/>
          </a:bodyPr>
          <a:lstStyle/>
          <a:p>
            <a:pPr algn="ctr" fontAlgn="base">
              <a:spcBef>
                <a:spcPct val="0"/>
              </a:spcBef>
              <a:spcAft>
                <a:spcPct val="0"/>
              </a:spcAft>
            </a:pPr>
            <a:r>
              <a:rPr lang="en-US" altLang="zh-CN" sz="1350" kern="1200" dirty="0">
                <a:solidFill>
                  <a:prstClr val="white"/>
                </a:solidFill>
              </a:rPr>
              <a:t>Photo</a:t>
            </a:r>
            <a:endParaRPr lang="zh-CN" altLang="en-US" sz="1350" kern="1200" dirty="0">
              <a:solidFill>
                <a:prstClr val="white"/>
              </a:solidFill>
            </a:endParaRPr>
          </a:p>
        </p:txBody>
      </p:sp>
      <p:pic>
        <p:nvPicPr>
          <p:cNvPr id="4" name="Picture 3" descr="A person standing at a podium&#10;&#10;Description automatically generated">
            <a:extLst>
              <a:ext uri="{FF2B5EF4-FFF2-40B4-BE49-F238E27FC236}">
                <a16:creationId xmlns:a16="http://schemas.microsoft.com/office/drawing/2014/main" id="{FBA9F041-6D08-B3AE-0070-CACDE61415F7}"/>
              </a:ext>
            </a:extLst>
          </p:cNvPr>
          <p:cNvPicPr>
            <a:picLocks noChangeAspect="1"/>
          </p:cNvPicPr>
          <p:nvPr/>
        </p:nvPicPr>
        <p:blipFill>
          <a:blip r:embed="rId3"/>
          <a:stretch>
            <a:fillRect/>
          </a:stretch>
        </p:blipFill>
        <p:spPr>
          <a:xfrm>
            <a:off x="7268028" y="601716"/>
            <a:ext cx="1482077" cy="2104119"/>
          </a:xfrm>
          <a:prstGeom prst="rect">
            <a:avLst/>
          </a:prstGeom>
        </p:spPr>
      </p:pic>
    </p:spTree>
    <p:extLst>
      <p:ext uri="{BB962C8B-B14F-4D97-AF65-F5344CB8AC3E}">
        <p14:creationId xmlns:p14="http://schemas.microsoft.com/office/powerpoint/2010/main" val="2401564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8FB54-285F-DEF9-109D-17267ADB5B7C}"/>
            </a:ext>
          </a:extLst>
        </p:cNvPr>
        <p:cNvGrpSpPr/>
        <p:nvPr/>
      </p:nvGrpSpPr>
      <p:grpSpPr>
        <a:xfrm>
          <a:off x="0" y="0"/>
          <a:ext cx="0" cy="0"/>
          <a:chOff x="0" y="0"/>
          <a:chExt cx="0" cy="0"/>
        </a:xfrm>
      </p:grpSpPr>
      <p:graphicFrame>
        <p:nvGraphicFramePr>
          <p:cNvPr id="5" name="表格 4">
            <a:extLst>
              <a:ext uri="{FF2B5EF4-FFF2-40B4-BE49-F238E27FC236}">
                <a16:creationId xmlns:a16="http://schemas.microsoft.com/office/drawing/2014/main" id="{8E2F675E-AE0F-FBEC-5A8A-C0751D6EEFC7}"/>
              </a:ext>
            </a:extLst>
          </p:cNvPr>
          <p:cNvGraphicFramePr>
            <a:graphicFrameLocks noGrp="1"/>
          </p:cNvGraphicFramePr>
          <p:nvPr/>
        </p:nvGraphicFramePr>
        <p:xfrm>
          <a:off x="6659623" y="2164215"/>
          <a:ext cx="1208276" cy="1220325"/>
        </p:xfrm>
        <a:graphic>
          <a:graphicData uri="http://schemas.openxmlformats.org/drawingml/2006/table">
            <a:tbl>
              <a:tblPr firstRow="1" bandRow="1">
                <a:tableStyleId>{2D5ABB26-0587-4C30-8999-92F81FD0307C}</a:tableStyleId>
              </a:tblPr>
              <a:tblGrid>
                <a:gridCol w="1208276">
                  <a:extLst>
                    <a:ext uri="{9D8B030D-6E8A-4147-A177-3AD203B41FA5}">
                      <a16:colId xmlns:a16="http://schemas.microsoft.com/office/drawing/2014/main" val="20000"/>
                    </a:ext>
                  </a:extLst>
                </a:gridCol>
              </a:tblGrid>
              <a:tr h="1220325">
                <a:tc>
                  <a:txBody>
                    <a:bodyPr/>
                    <a:lstStyle/>
                    <a:p>
                      <a:pPr marL="0" lvl="0" algn="ctr" defTabSz="914400" rtl="0" eaLnBrk="1" latinLnBrk="0" hangingPunct="1">
                        <a:tabLst>
                          <a:tab pos="2303463" algn="l"/>
                        </a:tabLst>
                      </a:pPr>
                      <a:endParaRPr lang="en-US" sz="1000" kern="1200" dirty="0">
                        <a:solidFill>
                          <a:srgbClr val="595959"/>
                        </a:solidFill>
                        <a:latin typeface="Calibri"/>
                        <a:ea typeface="幼圆" panose="02010509060101010101" pitchFamily="49" charset="-122"/>
                        <a:cs typeface="+mn-cs"/>
                      </a:endParaRPr>
                    </a:p>
                  </a:txBody>
                  <a:tcPr marL="68562" marR="68562" marT="34281" marB="34281"/>
                </a:tc>
                <a:extLst>
                  <a:ext uri="{0D108BD9-81ED-4DB2-BD59-A6C34878D82A}">
                    <a16:rowId xmlns:a16="http://schemas.microsoft.com/office/drawing/2014/main" val="10000"/>
                  </a:ext>
                </a:extLst>
              </a:tr>
            </a:tbl>
          </a:graphicData>
        </a:graphic>
      </p:graphicFrame>
      <p:graphicFrame>
        <p:nvGraphicFramePr>
          <p:cNvPr id="3" name="表格 2">
            <a:extLst>
              <a:ext uri="{FF2B5EF4-FFF2-40B4-BE49-F238E27FC236}">
                <a16:creationId xmlns:a16="http://schemas.microsoft.com/office/drawing/2014/main" id="{5BB28F80-2130-D390-77EE-2A8EEB01E518}"/>
              </a:ext>
            </a:extLst>
          </p:cNvPr>
          <p:cNvGraphicFramePr>
            <a:graphicFrameLocks noGrp="1"/>
          </p:cNvGraphicFramePr>
          <p:nvPr/>
        </p:nvGraphicFramePr>
        <p:xfrm>
          <a:off x="1764006" y="1185093"/>
          <a:ext cx="2144436" cy="222827"/>
        </p:xfrm>
        <a:graphic>
          <a:graphicData uri="http://schemas.openxmlformats.org/drawingml/2006/table">
            <a:tbl>
              <a:tblPr firstRow="1" bandRow="1">
                <a:tableStyleId>{2D5ABB26-0587-4C30-8999-92F81FD0307C}</a:tableStyleId>
              </a:tblPr>
              <a:tblGrid>
                <a:gridCol w="2144436">
                  <a:extLst>
                    <a:ext uri="{9D8B030D-6E8A-4147-A177-3AD203B41FA5}">
                      <a16:colId xmlns:a16="http://schemas.microsoft.com/office/drawing/2014/main" val="20000"/>
                    </a:ext>
                  </a:extLst>
                </a:gridCol>
              </a:tblGrid>
              <a:tr h="222827">
                <a:tc>
                  <a:txBody>
                    <a:bodyPr/>
                    <a:lstStyle/>
                    <a:p>
                      <a:endParaRPr lang="en-US" sz="1000" dirty="0"/>
                    </a:p>
                  </a:txBody>
                  <a:tcPr marL="68562" marR="68562" marT="34281" marB="34281"/>
                </a:tc>
                <a:extLst>
                  <a:ext uri="{0D108BD9-81ED-4DB2-BD59-A6C34878D82A}">
                    <a16:rowId xmlns:a16="http://schemas.microsoft.com/office/drawing/2014/main" val="10000"/>
                  </a:ext>
                </a:extLst>
              </a:tr>
            </a:tbl>
          </a:graphicData>
        </a:graphic>
      </p:graphicFrame>
      <p:sp>
        <p:nvSpPr>
          <p:cNvPr id="17" name="矩形 16">
            <a:extLst>
              <a:ext uri="{FF2B5EF4-FFF2-40B4-BE49-F238E27FC236}">
                <a16:creationId xmlns:a16="http://schemas.microsoft.com/office/drawing/2014/main" id="{968240C8-4AB5-00EE-9E9F-84CBFF6F00E4}"/>
              </a:ext>
            </a:extLst>
          </p:cNvPr>
          <p:cNvSpPr/>
          <p:nvPr/>
        </p:nvSpPr>
        <p:spPr>
          <a:xfrm>
            <a:off x="264033" y="596422"/>
            <a:ext cx="6993319" cy="4178067"/>
          </a:xfrm>
          <a:prstGeom prst="rect">
            <a:avLst/>
          </a:prstGeom>
        </p:spPr>
        <p:txBody>
          <a:bodyPr wrap="square">
            <a:spAutoFit/>
          </a:bodyPr>
          <a:lstStyle/>
          <a:p>
            <a:pPr algn="just">
              <a:tabLst>
                <a:tab pos="1727137" algn="l"/>
              </a:tabLst>
            </a:pPr>
            <a:r>
              <a:rPr lang="en-US" altLang="zh-CN" sz="1350" b="1" kern="1200" dirty="0">
                <a:solidFill>
                  <a:srgbClr val="000000">
                    <a:lumMod val="95000"/>
                    <a:lumOff val="5000"/>
                  </a:srgbClr>
                </a:solidFill>
                <a:latin typeface="微软雅黑" panose="020B0503020204020204" pitchFamily="34" charset="-122"/>
                <a:ea typeface="微软雅黑" panose="020B0503020204020204" pitchFamily="34" charset="-122"/>
                <a:cs typeface="Calibri" panose="020F0502020204030204" pitchFamily="34" charset="0"/>
              </a:rPr>
              <a:t>Biography</a:t>
            </a:r>
            <a:endParaRPr lang="en-US" altLang="zh-CN" sz="1350" b="1" kern="1200" dirty="0">
              <a:solidFill>
                <a:srgbClr val="000000">
                  <a:lumMod val="95000"/>
                  <a:lumOff val="5000"/>
                </a:srgbClr>
              </a:solidFill>
              <a:latin typeface="微软雅黑" panose="020B0503020204020204" pitchFamily="34" charset="-122"/>
              <a:ea typeface="微软雅黑" panose="020B0503020204020204" pitchFamily="34" charset="-122"/>
              <a:cs typeface="Arial" pitchFamily="34" charset="0"/>
            </a:endParaRPr>
          </a:p>
          <a:p>
            <a:r>
              <a:rPr lang="en-US" dirty="0"/>
              <a:t>Dr. Johann Knechtel is a Senior Research Scientist at New York University Abu Dhabi (NYUAD). His primary research interests are in hardware security, electronic design automation (EDA), 3D integration, emerging technologies, and machine learning. He is deeply involved in professional activities, serving as a Senior Member of IEEE and as Chair of the Working Group IEEE Standard for Hardware Security: Attack Landscape and Protection Requirements (P3718).</a:t>
            </a:r>
          </a:p>
          <a:p>
            <a:r>
              <a:rPr lang="en-US" dirty="0"/>
              <a:t>Dr. Knechtel earned his Ph.D. in Electrical Engineering in 2014, with the highest honor (summa cum laude) from TU Dresden, Germany. He began his tenure at NYUAD in July 2016 as a Postdoctoral Associate and has progressed through several roles to his current senior position. Prior to his current role, he held several international research positions, including Postdoctoral Researcher at the Masdar Institute in Abu Dhabi, Research Assistant at The Chinese University of Hong Kong, and Visiting Research Student at the University of Michigan.</a:t>
            </a:r>
          </a:p>
          <a:p>
            <a:r>
              <a:rPr lang="en-US" dirty="0"/>
              <a:t>An active contributor to his field, Dr. Knechtel has a significant publication record with 104 total publications and an h-index of 25 as of June 2025. He is also a committed educator and mentor, having co-supervised or mentored 21 Ph.D. students, several graduate students, and post-doctoral associates across various institutions. He also has experience as a lab instructor for multiple engineering courses at NYUAD.</a:t>
            </a:r>
          </a:p>
        </p:txBody>
      </p:sp>
      <p:sp>
        <p:nvSpPr>
          <p:cNvPr id="19" name="矩形 18">
            <a:extLst>
              <a:ext uri="{FF2B5EF4-FFF2-40B4-BE49-F238E27FC236}">
                <a16:creationId xmlns:a16="http://schemas.microsoft.com/office/drawing/2014/main" id="{E55EB37D-E9C6-022B-38D6-31C3D1D2475D}"/>
              </a:ext>
            </a:extLst>
          </p:cNvPr>
          <p:cNvSpPr/>
          <p:nvPr/>
        </p:nvSpPr>
        <p:spPr>
          <a:xfrm>
            <a:off x="7552662" y="2242060"/>
            <a:ext cx="1380946" cy="523220"/>
          </a:xfrm>
          <a:prstGeom prst="rect">
            <a:avLst/>
          </a:prstGeom>
        </p:spPr>
        <p:txBody>
          <a:bodyPr wrap="square">
            <a:spAutoFit/>
          </a:bodyPr>
          <a:lstStyle/>
          <a:p>
            <a:pPr algn="ctr">
              <a:tabLst>
                <a:tab pos="1727137" algn="l"/>
              </a:tabLst>
            </a:pPr>
            <a:r>
              <a:rPr lang="en-US" dirty="0"/>
              <a:t>Johann Knechtel </a:t>
            </a:r>
            <a:endParaRPr lang="en-US" altLang="zh-CN" sz="1125" b="1" kern="1200" dirty="0">
              <a:solidFill>
                <a:srgbClr val="000000">
                  <a:lumMod val="95000"/>
                  <a:lumOff val="5000"/>
                </a:srgbClr>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20" name="矩形 19">
            <a:extLst>
              <a:ext uri="{FF2B5EF4-FFF2-40B4-BE49-F238E27FC236}">
                <a16:creationId xmlns:a16="http://schemas.microsoft.com/office/drawing/2014/main" id="{603DE64A-F81A-DEFA-1D75-AD49936EFECA}"/>
              </a:ext>
            </a:extLst>
          </p:cNvPr>
          <p:cNvSpPr/>
          <p:nvPr/>
        </p:nvSpPr>
        <p:spPr>
          <a:xfrm>
            <a:off x="7468030" y="2774377"/>
            <a:ext cx="1550209" cy="784830"/>
          </a:xfrm>
          <a:prstGeom prst="rect">
            <a:avLst/>
          </a:prstGeom>
        </p:spPr>
        <p:txBody>
          <a:bodyPr wrap="square">
            <a:spAutoFit/>
          </a:bodyPr>
          <a:lstStyle/>
          <a:p>
            <a:pPr algn="ctr">
              <a:tabLst>
                <a:tab pos="1727137" algn="l"/>
              </a:tabLst>
            </a:pPr>
            <a:r>
              <a:rPr lang="en-US" altLang="zh-CN" sz="1125" kern="1200" dirty="0">
                <a:solidFill>
                  <a:srgbClr val="E7E6E6">
                    <a:lumMod val="25000"/>
                  </a:srgbClr>
                </a:solidFill>
                <a:latin typeface="微软雅黑" panose="020B0503020204020204" pitchFamily="34" charset="-122"/>
                <a:ea typeface="微软雅黑" panose="020B0503020204020204" pitchFamily="34" charset="-122"/>
                <a:cs typeface="Calibri" panose="020F0502020204030204" pitchFamily="34" charset="0"/>
              </a:rPr>
              <a:t>Research </a:t>
            </a:r>
            <a:r>
              <a:rPr lang="en-US" altLang="zh-CN" sz="1125" kern="1200" dirty="0" err="1">
                <a:solidFill>
                  <a:srgbClr val="E7E6E6">
                    <a:lumMod val="25000"/>
                  </a:srgbClr>
                </a:solidFill>
                <a:latin typeface="微软雅黑" panose="020B0503020204020204" pitchFamily="34" charset="-122"/>
                <a:ea typeface="微软雅黑" panose="020B0503020204020204" pitchFamily="34" charset="-122"/>
                <a:cs typeface="Calibri" panose="020F0502020204030204" pitchFamily="34" charset="0"/>
              </a:rPr>
              <a:t>Scientst</a:t>
            </a:r>
            <a:endParaRPr lang="en-US" altLang="zh-CN" sz="1125" kern="1200" dirty="0">
              <a:solidFill>
                <a:srgbClr val="E7E6E6">
                  <a:lumMod val="25000"/>
                </a:srgbClr>
              </a:solidFill>
              <a:latin typeface="微软雅黑" panose="020B0503020204020204" pitchFamily="34" charset="-122"/>
              <a:ea typeface="微软雅黑" panose="020B0503020204020204" pitchFamily="34" charset="-122"/>
              <a:cs typeface="Calibri" panose="020F0502020204030204" pitchFamily="34" charset="0"/>
            </a:endParaRPr>
          </a:p>
          <a:p>
            <a:pPr algn="ctr">
              <a:tabLst>
                <a:tab pos="1727137" algn="l"/>
              </a:tabLst>
            </a:pPr>
            <a:r>
              <a:rPr lang="en-US" altLang="zh-CN" sz="1125" kern="1200" dirty="0">
                <a:solidFill>
                  <a:srgbClr val="E7E6E6">
                    <a:lumMod val="25000"/>
                  </a:srgbClr>
                </a:solidFill>
                <a:latin typeface="微软雅黑" panose="020B0503020204020204" pitchFamily="34" charset="-122"/>
                <a:ea typeface="微软雅黑" panose="020B0503020204020204" pitchFamily="34" charset="-122"/>
                <a:cs typeface="Calibri" panose="020F0502020204030204" pitchFamily="34" charset="0"/>
              </a:rPr>
              <a:t>New York University Abu Dhabi</a:t>
            </a:r>
          </a:p>
        </p:txBody>
      </p:sp>
      <p:sp>
        <p:nvSpPr>
          <p:cNvPr id="14" name="矩形 13">
            <a:extLst>
              <a:ext uri="{FF2B5EF4-FFF2-40B4-BE49-F238E27FC236}">
                <a16:creationId xmlns:a16="http://schemas.microsoft.com/office/drawing/2014/main" id="{9D10B62D-DA47-A1D6-7CD8-8CAA68243297}"/>
              </a:ext>
            </a:extLst>
          </p:cNvPr>
          <p:cNvSpPr/>
          <p:nvPr/>
        </p:nvSpPr>
        <p:spPr>
          <a:xfrm>
            <a:off x="7275466" y="-2624"/>
            <a:ext cx="1870613" cy="418391"/>
          </a:xfrm>
          <a:prstGeom prst="rect">
            <a:avLst/>
          </a:prstGeom>
          <a:solidFill>
            <a:srgbClr val="F7A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kern="1200">
              <a:solidFill>
                <a:prstClr val="white"/>
              </a:solidFill>
              <a:latin typeface="微软雅黑" panose="020B0503020204020204" pitchFamily="34" charset="-122"/>
              <a:ea typeface="微软雅黑" panose="020B0503020204020204" pitchFamily="34" charset="-122"/>
            </a:endParaRPr>
          </a:p>
        </p:txBody>
      </p:sp>
      <p:sp>
        <p:nvSpPr>
          <p:cNvPr id="15" name="Rectangle 2">
            <a:extLst>
              <a:ext uri="{FF2B5EF4-FFF2-40B4-BE49-F238E27FC236}">
                <a16:creationId xmlns:a16="http://schemas.microsoft.com/office/drawing/2014/main" id="{3431F7BE-A44B-857C-0471-7DA618B67276}"/>
              </a:ext>
            </a:extLst>
          </p:cNvPr>
          <p:cNvSpPr txBox="1">
            <a:spLocks noChangeArrowheads="1"/>
          </p:cNvSpPr>
          <p:nvPr/>
        </p:nvSpPr>
        <p:spPr bwMode="auto">
          <a:xfrm>
            <a:off x="1" y="-886"/>
            <a:ext cx="7256160" cy="399970"/>
          </a:xfrm>
          <a:prstGeom prst="rect">
            <a:avLst/>
          </a:prstGeom>
          <a:noFill/>
          <a:ln w="9525">
            <a:noFill/>
            <a:miter lim="800000"/>
            <a:headEnd/>
            <a:tailEnd/>
          </a:ln>
        </p:spPr>
        <p:txBody>
          <a:bodyPr vert="horz" wrap="square" lIns="0" tIns="22530" rIns="45061" bIns="22530" numCol="1" anchor="ctr" anchorCtr="0" compatLnSpc="1">
            <a:prstTxWarp prst="textNoShape">
              <a:avLst/>
            </a:prstTxWarp>
          </a:bodyPr>
          <a:lstStyle>
            <a:defPPr>
              <a:defRPr lang="zh-CN"/>
            </a:defPPr>
            <a:lvl1pPr algn="ctr" eaLnBrk="0" fontAlgn="base" hangingPunct="0">
              <a:spcBef>
                <a:spcPct val="0"/>
              </a:spcBef>
              <a:spcAft>
                <a:spcPct val="0"/>
              </a:spcAft>
              <a:tabLst>
                <a:tab pos="2303463" algn="l"/>
              </a:tabLst>
              <a:defRPr b="1">
                <a:ea typeface="黑体" pitchFamily="49" charset="-122"/>
                <a:cs typeface="Arial" pitchFamily="34" charset="0"/>
              </a:defRPr>
            </a:lvl1pPr>
            <a:lvl2pPr eaLnBrk="0" fontAlgn="base" hangingPunct="0">
              <a:spcBef>
                <a:spcPct val="0"/>
              </a:spcBef>
              <a:spcAft>
                <a:spcPct val="0"/>
              </a:spcAft>
              <a:defRPr sz="3200" b="1">
                <a:solidFill>
                  <a:srgbClr val="990000"/>
                </a:solidFill>
                <a:latin typeface="黑体" pitchFamily="49" charset="-122"/>
                <a:ea typeface="黑体" pitchFamily="49" charset="-122"/>
                <a:cs typeface="宋体" charset="-122"/>
              </a:defRPr>
            </a:lvl2pPr>
            <a:lvl3pPr eaLnBrk="0" fontAlgn="base" hangingPunct="0">
              <a:spcBef>
                <a:spcPct val="0"/>
              </a:spcBef>
              <a:spcAft>
                <a:spcPct val="0"/>
              </a:spcAft>
              <a:defRPr sz="3200" b="1">
                <a:solidFill>
                  <a:srgbClr val="990000"/>
                </a:solidFill>
                <a:latin typeface="黑体" pitchFamily="49" charset="-122"/>
                <a:ea typeface="黑体" pitchFamily="49" charset="-122"/>
                <a:cs typeface="宋体" charset="-122"/>
              </a:defRPr>
            </a:lvl3pPr>
            <a:lvl4pPr eaLnBrk="0" fontAlgn="base" hangingPunct="0">
              <a:spcBef>
                <a:spcPct val="0"/>
              </a:spcBef>
              <a:spcAft>
                <a:spcPct val="0"/>
              </a:spcAft>
              <a:defRPr sz="3200" b="1">
                <a:solidFill>
                  <a:srgbClr val="990000"/>
                </a:solidFill>
                <a:latin typeface="黑体" pitchFamily="49" charset="-122"/>
                <a:ea typeface="黑体" pitchFamily="49" charset="-122"/>
                <a:cs typeface="宋体" charset="-122"/>
              </a:defRPr>
            </a:lvl4pPr>
            <a:lvl5pPr eaLnBrk="0" fontAlgn="base" hangingPunct="0">
              <a:spcBef>
                <a:spcPct val="0"/>
              </a:spcBef>
              <a:spcAft>
                <a:spcPct val="0"/>
              </a:spcAft>
              <a:defRPr sz="3200" b="1">
                <a:solidFill>
                  <a:srgbClr val="990000"/>
                </a:solidFill>
                <a:latin typeface="黑体" pitchFamily="49" charset="-122"/>
                <a:ea typeface="黑体" pitchFamily="49" charset="-122"/>
                <a:cs typeface="宋体" charset="-122"/>
              </a:defRPr>
            </a:lvl5pPr>
            <a:lvl6pPr marL="457200" fontAlgn="base">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fontAlgn="base">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fontAlgn="base">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fontAlgn="base">
              <a:spcBef>
                <a:spcPct val="0"/>
              </a:spcBef>
              <a:spcAft>
                <a:spcPct val="0"/>
              </a:spcAft>
              <a:defRPr sz="3200" b="1">
                <a:solidFill>
                  <a:srgbClr val="990000"/>
                </a:solidFill>
                <a:latin typeface="FrutigerNext LT Medium" pitchFamily="34" charset="0"/>
                <a:ea typeface="华文细黑" pitchFamily="2" charset="-122"/>
                <a:cs typeface="宋体" charset="-122"/>
              </a:defRPr>
            </a:lvl9pPr>
          </a:lstStyle>
          <a:p>
            <a:r>
              <a:rPr lang="en-US" altLang="zh-CN" sz="1500" kern="1200" dirty="0">
                <a:solidFill>
                  <a:prstClr val="black"/>
                </a:solidFill>
                <a:latin typeface="微软雅黑" panose="020B0503020204020204" pitchFamily="34" charset="-122"/>
                <a:ea typeface="微软雅黑" panose="020B0503020204020204" pitchFamily="34" charset="-122"/>
              </a:rPr>
              <a:t>Speaker</a:t>
            </a:r>
            <a:endParaRPr lang="en-US" sz="1600" dirty="0"/>
          </a:p>
        </p:txBody>
      </p:sp>
      <p:sp>
        <p:nvSpPr>
          <p:cNvPr id="21" name="矩形 20">
            <a:extLst>
              <a:ext uri="{FF2B5EF4-FFF2-40B4-BE49-F238E27FC236}">
                <a16:creationId xmlns:a16="http://schemas.microsoft.com/office/drawing/2014/main" id="{3B9D41A7-FA22-F138-4FEC-DE6E8D8DF926}"/>
              </a:ext>
            </a:extLst>
          </p:cNvPr>
          <p:cNvSpPr/>
          <p:nvPr/>
        </p:nvSpPr>
        <p:spPr>
          <a:xfrm>
            <a:off x="7275466" y="68108"/>
            <a:ext cx="1870613" cy="300082"/>
          </a:xfrm>
          <a:prstGeom prst="rect">
            <a:avLst/>
          </a:prstGeom>
        </p:spPr>
        <p:txBody>
          <a:bodyPr wrap="square">
            <a:spAutoFit/>
          </a:bodyPr>
          <a:lstStyle/>
          <a:p>
            <a:pPr algn="ctr" fontAlgn="base">
              <a:spcBef>
                <a:spcPct val="0"/>
              </a:spcBef>
              <a:spcAft>
                <a:spcPct val="0"/>
              </a:spcAft>
            </a:pPr>
            <a:r>
              <a:rPr lang="en-US" altLang="zh-CN" sz="1350" b="1" kern="1200" dirty="0">
                <a:solidFill>
                  <a:prstClr val="white"/>
                </a:solidFill>
                <a:latin typeface="Arial" pitchFamily="34" charset="0"/>
                <a:ea typeface="宋体" pitchFamily="2" charset="-122"/>
                <a:cs typeface="+mn-cs"/>
              </a:rPr>
              <a:t>Hardware Security</a:t>
            </a:r>
            <a:endParaRPr lang="zh-CN" altLang="en-US" sz="1350" b="1" kern="1200" dirty="0">
              <a:solidFill>
                <a:prstClr val="white"/>
              </a:solidFill>
              <a:latin typeface="Arial" pitchFamily="34" charset="0"/>
              <a:ea typeface="宋体" pitchFamily="2" charset="-122"/>
              <a:cs typeface="+mn-cs"/>
            </a:endParaRPr>
          </a:p>
        </p:txBody>
      </p:sp>
      <p:sp>
        <p:nvSpPr>
          <p:cNvPr id="2" name="矩形 1">
            <a:extLst>
              <a:ext uri="{FF2B5EF4-FFF2-40B4-BE49-F238E27FC236}">
                <a16:creationId xmlns:a16="http://schemas.microsoft.com/office/drawing/2014/main" id="{D97D939B-7358-BC9F-857E-1D04AE372F22}"/>
              </a:ext>
            </a:extLst>
          </p:cNvPr>
          <p:cNvSpPr/>
          <p:nvPr/>
        </p:nvSpPr>
        <p:spPr>
          <a:xfrm>
            <a:off x="7739808" y="613506"/>
            <a:ext cx="941929" cy="1275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2" tIns="34281" rIns="68562" bIns="34281" numCol="1" spcCol="0" rtlCol="0" fromWordArt="0" anchor="ctr" anchorCtr="0" forceAA="0" compatLnSpc="1">
            <a:prstTxWarp prst="textNoShape">
              <a:avLst/>
            </a:prstTxWarp>
            <a:noAutofit/>
          </a:bodyPr>
          <a:lstStyle/>
          <a:p>
            <a:pPr algn="ctr" fontAlgn="base">
              <a:spcBef>
                <a:spcPct val="0"/>
              </a:spcBef>
              <a:spcAft>
                <a:spcPct val="0"/>
              </a:spcAft>
            </a:pPr>
            <a:r>
              <a:rPr lang="en-US" altLang="zh-CN" sz="1350" kern="1200" dirty="0">
                <a:solidFill>
                  <a:prstClr val="white"/>
                </a:solidFill>
              </a:rPr>
              <a:t>Photo</a:t>
            </a:r>
            <a:endParaRPr lang="zh-CN" altLang="en-US" sz="1350" kern="1200" dirty="0">
              <a:solidFill>
                <a:prstClr val="white"/>
              </a:solidFill>
            </a:endParaRPr>
          </a:p>
        </p:txBody>
      </p:sp>
      <p:pic>
        <p:nvPicPr>
          <p:cNvPr id="7" name="Picture 6" descr="A person wearing glasses and a blue shirt&#10;&#10;AI-generated content may be incorrect.">
            <a:extLst>
              <a:ext uri="{FF2B5EF4-FFF2-40B4-BE49-F238E27FC236}">
                <a16:creationId xmlns:a16="http://schemas.microsoft.com/office/drawing/2014/main" id="{267976AB-DF57-B6E5-D83C-D96A035FF885}"/>
              </a:ext>
            </a:extLst>
          </p:cNvPr>
          <p:cNvPicPr>
            <a:picLocks noChangeAspect="1"/>
          </p:cNvPicPr>
          <p:nvPr/>
        </p:nvPicPr>
        <p:blipFill>
          <a:blip r:embed="rId3"/>
          <a:stretch>
            <a:fillRect/>
          </a:stretch>
        </p:blipFill>
        <p:spPr>
          <a:xfrm>
            <a:off x="7310088" y="440692"/>
            <a:ext cx="1801368" cy="1801368"/>
          </a:xfrm>
          <a:prstGeom prst="rect">
            <a:avLst/>
          </a:prstGeom>
        </p:spPr>
      </p:pic>
    </p:spTree>
    <p:extLst>
      <p:ext uri="{BB962C8B-B14F-4D97-AF65-F5344CB8AC3E}">
        <p14:creationId xmlns:p14="http://schemas.microsoft.com/office/powerpoint/2010/main" val="1488306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90597-63B5-C095-A3BF-D5B24EB69FAC}"/>
            </a:ext>
          </a:extLst>
        </p:cNvPr>
        <p:cNvGrpSpPr/>
        <p:nvPr/>
      </p:nvGrpSpPr>
      <p:grpSpPr>
        <a:xfrm>
          <a:off x="0" y="0"/>
          <a:ext cx="0" cy="0"/>
          <a:chOff x="0" y="0"/>
          <a:chExt cx="0" cy="0"/>
        </a:xfrm>
      </p:grpSpPr>
      <p:graphicFrame>
        <p:nvGraphicFramePr>
          <p:cNvPr id="5" name="表格 4">
            <a:extLst>
              <a:ext uri="{FF2B5EF4-FFF2-40B4-BE49-F238E27FC236}">
                <a16:creationId xmlns:a16="http://schemas.microsoft.com/office/drawing/2014/main" id="{DA366322-E08C-173C-368E-AC1805C28253}"/>
              </a:ext>
            </a:extLst>
          </p:cNvPr>
          <p:cNvGraphicFramePr>
            <a:graphicFrameLocks noGrp="1"/>
          </p:cNvGraphicFramePr>
          <p:nvPr/>
        </p:nvGraphicFramePr>
        <p:xfrm>
          <a:off x="6659623" y="2164215"/>
          <a:ext cx="1208276" cy="1220325"/>
        </p:xfrm>
        <a:graphic>
          <a:graphicData uri="http://schemas.openxmlformats.org/drawingml/2006/table">
            <a:tbl>
              <a:tblPr firstRow="1" bandRow="1">
                <a:tableStyleId>{2D5ABB26-0587-4C30-8999-92F81FD0307C}</a:tableStyleId>
              </a:tblPr>
              <a:tblGrid>
                <a:gridCol w="1208276">
                  <a:extLst>
                    <a:ext uri="{9D8B030D-6E8A-4147-A177-3AD203B41FA5}">
                      <a16:colId xmlns:a16="http://schemas.microsoft.com/office/drawing/2014/main" val="20000"/>
                    </a:ext>
                  </a:extLst>
                </a:gridCol>
              </a:tblGrid>
              <a:tr h="1220325">
                <a:tc>
                  <a:txBody>
                    <a:bodyPr/>
                    <a:lstStyle/>
                    <a:p>
                      <a:pPr marL="0" lvl="0" algn="ctr" defTabSz="914400" rtl="0" eaLnBrk="1" latinLnBrk="0" hangingPunct="1">
                        <a:tabLst>
                          <a:tab pos="2303463" algn="l"/>
                        </a:tabLst>
                      </a:pPr>
                      <a:endParaRPr lang="en-US" sz="1000" kern="1200" dirty="0">
                        <a:solidFill>
                          <a:srgbClr val="595959"/>
                        </a:solidFill>
                        <a:latin typeface="Calibri"/>
                        <a:ea typeface="幼圆" panose="02010509060101010101" pitchFamily="49" charset="-122"/>
                        <a:cs typeface="+mn-cs"/>
                      </a:endParaRPr>
                    </a:p>
                  </a:txBody>
                  <a:tcPr marL="68562" marR="68562" marT="34281" marB="34281"/>
                </a:tc>
                <a:extLst>
                  <a:ext uri="{0D108BD9-81ED-4DB2-BD59-A6C34878D82A}">
                    <a16:rowId xmlns:a16="http://schemas.microsoft.com/office/drawing/2014/main" val="10000"/>
                  </a:ext>
                </a:extLst>
              </a:tr>
            </a:tbl>
          </a:graphicData>
        </a:graphic>
      </p:graphicFrame>
      <p:graphicFrame>
        <p:nvGraphicFramePr>
          <p:cNvPr id="3" name="表格 2">
            <a:extLst>
              <a:ext uri="{FF2B5EF4-FFF2-40B4-BE49-F238E27FC236}">
                <a16:creationId xmlns:a16="http://schemas.microsoft.com/office/drawing/2014/main" id="{21A36D3A-2E5D-E38C-573C-CA5086D5624F}"/>
              </a:ext>
            </a:extLst>
          </p:cNvPr>
          <p:cNvGraphicFramePr>
            <a:graphicFrameLocks noGrp="1"/>
          </p:cNvGraphicFramePr>
          <p:nvPr/>
        </p:nvGraphicFramePr>
        <p:xfrm>
          <a:off x="1764006" y="1185093"/>
          <a:ext cx="2144436" cy="222827"/>
        </p:xfrm>
        <a:graphic>
          <a:graphicData uri="http://schemas.openxmlformats.org/drawingml/2006/table">
            <a:tbl>
              <a:tblPr firstRow="1" bandRow="1">
                <a:tableStyleId>{2D5ABB26-0587-4C30-8999-92F81FD0307C}</a:tableStyleId>
              </a:tblPr>
              <a:tblGrid>
                <a:gridCol w="2144436">
                  <a:extLst>
                    <a:ext uri="{9D8B030D-6E8A-4147-A177-3AD203B41FA5}">
                      <a16:colId xmlns:a16="http://schemas.microsoft.com/office/drawing/2014/main" val="20000"/>
                    </a:ext>
                  </a:extLst>
                </a:gridCol>
              </a:tblGrid>
              <a:tr h="222827">
                <a:tc>
                  <a:txBody>
                    <a:bodyPr/>
                    <a:lstStyle/>
                    <a:p>
                      <a:endParaRPr lang="en-US" sz="1000" dirty="0"/>
                    </a:p>
                  </a:txBody>
                  <a:tcPr marL="68562" marR="68562" marT="34281" marB="34281"/>
                </a:tc>
                <a:extLst>
                  <a:ext uri="{0D108BD9-81ED-4DB2-BD59-A6C34878D82A}">
                    <a16:rowId xmlns:a16="http://schemas.microsoft.com/office/drawing/2014/main" val="10000"/>
                  </a:ext>
                </a:extLst>
              </a:tr>
            </a:tbl>
          </a:graphicData>
        </a:graphic>
      </p:graphicFrame>
      <p:sp>
        <p:nvSpPr>
          <p:cNvPr id="17" name="矩形 16">
            <a:extLst>
              <a:ext uri="{FF2B5EF4-FFF2-40B4-BE49-F238E27FC236}">
                <a16:creationId xmlns:a16="http://schemas.microsoft.com/office/drawing/2014/main" id="{E8316C04-1F8A-B08F-1D16-77F57208C15B}"/>
              </a:ext>
            </a:extLst>
          </p:cNvPr>
          <p:cNvSpPr/>
          <p:nvPr/>
        </p:nvSpPr>
        <p:spPr>
          <a:xfrm>
            <a:off x="264033" y="596422"/>
            <a:ext cx="6993319" cy="3254737"/>
          </a:xfrm>
          <a:prstGeom prst="rect">
            <a:avLst/>
          </a:prstGeom>
        </p:spPr>
        <p:txBody>
          <a:bodyPr wrap="square">
            <a:spAutoFit/>
          </a:bodyPr>
          <a:lstStyle/>
          <a:p>
            <a:pPr algn="just">
              <a:tabLst>
                <a:tab pos="1727137" algn="l"/>
              </a:tabLst>
            </a:pPr>
            <a:r>
              <a:rPr lang="en-US" altLang="zh-CN" sz="1350" b="1" kern="1200" dirty="0">
                <a:solidFill>
                  <a:srgbClr val="000000">
                    <a:lumMod val="95000"/>
                    <a:lumOff val="5000"/>
                  </a:srgbClr>
                </a:solidFill>
                <a:latin typeface="微软雅黑" panose="020B0503020204020204" pitchFamily="34" charset="-122"/>
                <a:ea typeface="微软雅黑" panose="020B0503020204020204" pitchFamily="34" charset="-122"/>
                <a:cs typeface="Calibri" panose="020F0502020204030204" pitchFamily="34" charset="0"/>
              </a:rPr>
              <a:t>Biography</a:t>
            </a:r>
          </a:p>
          <a:p>
            <a:pPr>
              <a:tabLst>
                <a:tab pos="1727137" algn="l"/>
              </a:tabLst>
            </a:pPr>
            <a:r>
              <a:rPr lang="en-US" altLang="zh-CN" sz="1200" dirty="0"/>
              <a:t>Dr. Zhao received the B.S. and M.S. degree in microelectronics from Xi’an </a:t>
            </a:r>
            <a:r>
              <a:rPr lang="en-US" altLang="zh-CN" sz="1200" dirty="0" err="1"/>
              <a:t>Jiaotong</a:t>
            </a:r>
            <a:r>
              <a:rPr lang="en-US" altLang="zh-CN" sz="1200" dirty="0"/>
              <a:t> University, Xi’an, Shaanxi, China, in 2015 and the Ph.D. degree in electrical engineering and computer science from York University, Toronto, Ontario, Canada, in 2019. </a:t>
            </a:r>
          </a:p>
          <a:p>
            <a:pPr>
              <a:tabLst>
                <a:tab pos="1727137" algn="l"/>
              </a:tabLst>
            </a:pPr>
            <a:r>
              <a:rPr lang="en-US" altLang="zh-CN" sz="1200" dirty="0"/>
              <a:t>From 2019, he was a postdoc visitor with the Department of EECS, York University. In 2020, he joined the Department of Micro-Nano Electronics, Shanghai Jiao Tong University (SJTU) as an Assistant Professor. Since 2024 he has been an Associate Professor of SJTU, Shanghai, China. He was a recipient of the Ontario Postgraduate Scholarship, York Postdoctoral Fellowship and IEEE TBioCAS 2023 Best Paper Award. He is the author of more than 40 papers. His research interests include energy/power-efficient biomedical circuits and systems and SoCs. He served as the Financial Co-Chair of the IEEE APCCAS 2022 and the IEEE </a:t>
            </a:r>
            <a:r>
              <a:rPr lang="en-US" altLang="zh-CN" sz="1200" dirty="0" err="1"/>
              <a:t>PrimeAsia</a:t>
            </a:r>
            <a:r>
              <a:rPr lang="en-US" altLang="zh-CN" sz="1200" dirty="0"/>
              <a:t> 2022, Publication Co-Chair of IEEE BioCAS 2023 as well as a Guest Editor of the IEEE OJCAS and serves as Local Arrangement Co-Chair of IEEE BioCAS 2024. Dr. Zhao is currently a member of the IEEE Biomedical and Life Sciences Circuits and Systems Technical Committee, a member of the IEEE Circuits and Systems Society (CASS) Flexible Special Interest Group, the Secretary of the IEEE Flexible and Wearable Circuits and Systems Standards Committee an a voting member of IEEE Circuits and Systems Society Standards Activities Subdivision. </a:t>
            </a:r>
          </a:p>
        </p:txBody>
      </p:sp>
      <p:sp>
        <p:nvSpPr>
          <p:cNvPr id="19" name="矩形 18">
            <a:extLst>
              <a:ext uri="{FF2B5EF4-FFF2-40B4-BE49-F238E27FC236}">
                <a16:creationId xmlns:a16="http://schemas.microsoft.com/office/drawing/2014/main" id="{937A3D7A-AAB5-8CCC-DAA0-E26AF1AD1FDA}"/>
              </a:ext>
            </a:extLst>
          </p:cNvPr>
          <p:cNvSpPr/>
          <p:nvPr/>
        </p:nvSpPr>
        <p:spPr>
          <a:xfrm>
            <a:off x="7499021" y="2571750"/>
            <a:ext cx="1380946" cy="992579"/>
          </a:xfrm>
          <a:prstGeom prst="rect">
            <a:avLst/>
          </a:prstGeom>
        </p:spPr>
        <p:txBody>
          <a:bodyPr wrap="square">
            <a:spAutoFit/>
          </a:bodyPr>
          <a:lstStyle/>
          <a:p>
            <a:pPr algn="ctr">
              <a:tabLst>
                <a:tab pos="1727137" algn="l"/>
              </a:tabLst>
            </a:pPr>
            <a:r>
              <a:rPr lang="en-US" altLang="zh-CN" sz="1125" b="1" kern="1200" dirty="0">
                <a:solidFill>
                  <a:srgbClr val="000000">
                    <a:lumMod val="95000"/>
                    <a:lumOff val="5000"/>
                  </a:srgbClr>
                </a:solidFill>
                <a:latin typeface="微软雅黑" panose="020B0503020204020204" pitchFamily="34" charset="-122"/>
                <a:ea typeface="微软雅黑" panose="020B0503020204020204" pitchFamily="34" charset="-122"/>
                <a:cs typeface="Calibri" panose="020F0502020204030204" pitchFamily="34" charset="0"/>
              </a:rPr>
              <a:t>Yang Zhao</a:t>
            </a:r>
          </a:p>
          <a:p>
            <a:pPr algn="ctr">
              <a:tabLst>
                <a:tab pos="1727137" algn="l"/>
              </a:tabLst>
            </a:pPr>
            <a:r>
              <a:rPr lang="en-US" sz="1200" dirty="0">
                <a:latin typeface="+mn-lt"/>
              </a:rPr>
              <a:t>Shanghai </a:t>
            </a:r>
            <a:r>
              <a:rPr lang="en-US" sz="1200" dirty="0" err="1">
                <a:latin typeface="+mn-lt"/>
              </a:rPr>
              <a:t>Jiaotong</a:t>
            </a:r>
            <a:r>
              <a:rPr lang="en-US" sz="1200" dirty="0">
                <a:latin typeface="+mn-lt"/>
              </a:rPr>
              <a:t> University</a:t>
            </a:r>
            <a:endParaRPr lang="en-US" altLang="zh-CN" sz="1200" b="1" kern="1200" dirty="0">
              <a:solidFill>
                <a:srgbClr val="000000">
                  <a:lumMod val="95000"/>
                  <a:lumOff val="5000"/>
                </a:srgbClr>
              </a:solidFill>
              <a:latin typeface="+mn-lt"/>
              <a:ea typeface="微软雅黑" panose="020B0503020204020204" pitchFamily="34" charset="-122"/>
              <a:cs typeface="Calibri" panose="020F0502020204030204" pitchFamily="34" charset="0"/>
            </a:endParaRPr>
          </a:p>
          <a:p>
            <a:pPr algn="ctr">
              <a:tabLst>
                <a:tab pos="1727137" algn="l"/>
              </a:tabLst>
            </a:pPr>
            <a:endParaRPr lang="en-US" altLang="zh-CN" sz="1125" b="1" kern="1200" dirty="0">
              <a:solidFill>
                <a:srgbClr val="000000">
                  <a:lumMod val="95000"/>
                  <a:lumOff val="5000"/>
                </a:srgbClr>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14" name="矩形 13">
            <a:extLst>
              <a:ext uri="{FF2B5EF4-FFF2-40B4-BE49-F238E27FC236}">
                <a16:creationId xmlns:a16="http://schemas.microsoft.com/office/drawing/2014/main" id="{5A2CE2CA-9505-F726-0BC6-6F7D93BF911B}"/>
              </a:ext>
            </a:extLst>
          </p:cNvPr>
          <p:cNvSpPr/>
          <p:nvPr/>
        </p:nvSpPr>
        <p:spPr>
          <a:xfrm>
            <a:off x="7275466" y="-2624"/>
            <a:ext cx="1870613" cy="418391"/>
          </a:xfrm>
          <a:prstGeom prst="rect">
            <a:avLst/>
          </a:prstGeom>
          <a:solidFill>
            <a:srgbClr val="F7A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kern="1200">
              <a:solidFill>
                <a:prstClr val="white"/>
              </a:solidFill>
              <a:latin typeface="微软雅黑" panose="020B0503020204020204" pitchFamily="34" charset="-122"/>
              <a:ea typeface="微软雅黑" panose="020B0503020204020204" pitchFamily="34" charset="-122"/>
            </a:endParaRPr>
          </a:p>
        </p:txBody>
      </p:sp>
      <p:sp>
        <p:nvSpPr>
          <p:cNvPr id="15" name="Rectangle 2">
            <a:extLst>
              <a:ext uri="{FF2B5EF4-FFF2-40B4-BE49-F238E27FC236}">
                <a16:creationId xmlns:a16="http://schemas.microsoft.com/office/drawing/2014/main" id="{FD1499EB-97C4-101B-AD81-C8D50952634B}"/>
              </a:ext>
            </a:extLst>
          </p:cNvPr>
          <p:cNvSpPr txBox="1">
            <a:spLocks noChangeArrowheads="1"/>
          </p:cNvSpPr>
          <p:nvPr/>
        </p:nvSpPr>
        <p:spPr bwMode="auto">
          <a:xfrm>
            <a:off x="1" y="-886"/>
            <a:ext cx="7256160" cy="399970"/>
          </a:xfrm>
          <a:prstGeom prst="rect">
            <a:avLst/>
          </a:prstGeom>
          <a:noFill/>
          <a:ln w="9525">
            <a:noFill/>
            <a:miter lim="800000"/>
            <a:headEnd/>
            <a:tailEnd/>
          </a:ln>
        </p:spPr>
        <p:txBody>
          <a:bodyPr vert="horz" wrap="square" lIns="0" tIns="22530" rIns="45061" bIns="22530" numCol="1" anchor="ctr" anchorCtr="0" compatLnSpc="1">
            <a:prstTxWarp prst="textNoShape">
              <a:avLst/>
            </a:prstTxWarp>
          </a:bodyPr>
          <a:lstStyle>
            <a:defPPr>
              <a:defRPr lang="zh-CN"/>
            </a:defPPr>
            <a:lvl1pPr algn="ctr" eaLnBrk="0" fontAlgn="base" hangingPunct="0">
              <a:spcBef>
                <a:spcPct val="0"/>
              </a:spcBef>
              <a:spcAft>
                <a:spcPct val="0"/>
              </a:spcAft>
              <a:tabLst>
                <a:tab pos="2303463" algn="l"/>
              </a:tabLst>
              <a:defRPr b="1">
                <a:ea typeface="黑体" pitchFamily="49" charset="-122"/>
                <a:cs typeface="Arial" pitchFamily="34" charset="0"/>
              </a:defRPr>
            </a:lvl1pPr>
            <a:lvl2pPr eaLnBrk="0" fontAlgn="base" hangingPunct="0">
              <a:spcBef>
                <a:spcPct val="0"/>
              </a:spcBef>
              <a:spcAft>
                <a:spcPct val="0"/>
              </a:spcAft>
              <a:defRPr sz="3200" b="1">
                <a:solidFill>
                  <a:srgbClr val="990000"/>
                </a:solidFill>
                <a:latin typeface="黑体" pitchFamily="49" charset="-122"/>
                <a:ea typeface="黑体" pitchFamily="49" charset="-122"/>
                <a:cs typeface="宋体" charset="-122"/>
              </a:defRPr>
            </a:lvl2pPr>
            <a:lvl3pPr eaLnBrk="0" fontAlgn="base" hangingPunct="0">
              <a:spcBef>
                <a:spcPct val="0"/>
              </a:spcBef>
              <a:spcAft>
                <a:spcPct val="0"/>
              </a:spcAft>
              <a:defRPr sz="3200" b="1">
                <a:solidFill>
                  <a:srgbClr val="990000"/>
                </a:solidFill>
                <a:latin typeface="黑体" pitchFamily="49" charset="-122"/>
                <a:ea typeface="黑体" pitchFamily="49" charset="-122"/>
                <a:cs typeface="宋体" charset="-122"/>
              </a:defRPr>
            </a:lvl3pPr>
            <a:lvl4pPr eaLnBrk="0" fontAlgn="base" hangingPunct="0">
              <a:spcBef>
                <a:spcPct val="0"/>
              </a:spcBef>
              <a:spcAft>
                <a:spcPct val="0"/>
              </a:spcAft>
              <a:defRPr sz="3200" b="1">
                <a:solidFill>
                  <a:srgbClr val="990000"/>
                </a:solidFill>
                <a:latin typeface="黑体" pitchFamily="49" charset="-122"/>
                <a:ea typeface="黑体" pitchFamily="49" charset="-122"/>
                <a:cs typeface="宋体" charset="-122"/>
              </a:defRPr>
            </a:lvl4pPr>
            <a:lvl5pPr eaLnBrk="0" fontAlgn="base" hangingPunct="0">
              <a:spcBef>
                <a:spcPct val="0"/>
              </a:spcBef>
              <a:spcAft>
                <a:spcPct val="0"/>
              </a:spcAft>
              <a:defRPr sz="3200" b="1">
                <a:solidFill>
                  <a:srgbClr val="990000"/>
                </a:solidFill>
                <a:latin typeface="黑体" pitchFamily="49" charset="-122"/>
                <a:ea typeface="黑体" pitchFamily="49" charset="-122"/>
                <a:cs typeface="宋体" charset="-122"/>
              </a:defRPr>
            </a:lvl5pPr>
            <a:lvl6pPr marL="457200" fontAlgn="base">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fontAlgn="base">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fontAlgn="base">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fontAlgn="base">
              <a:spcBef>
                <a:spcPct val="0"/>
              </a:spcBef>
              <a:spcAft>
                <a:spcPct val="0"/>
              </a:spcAft>
              <a:defRPr sz="3200" b="1">
                <a:solidFill>
                  <a:srgbClr val="990000"/>
                </a:solidFill>
                <a:latin typeface="FrutigerNext LT Medium" pitchFamily="34" charset="0"/>
                <a:ea typeface="华文细黑" pitchFamily="2" charset="-122"/>
                <a:cs typeface="宋体" charset="-122"/>
              </a:defRPr>
            </a:lvl9pPr>
          </a:lstStyle>
          <a:p>
            <a:r>
              <a:rPr lang="en-SG" altLang="zh-CN" sz="1500" kern="1200" dirty="0">
                <a:solidFill>
                  <a:prstClr val="black"/>
                </a:solidFill>
                <a:latin typeface="微软雅黑" panose="020B0503020204020204" pitchFamily="34" charset="-122"/>
                <a:ea typeface="微软雅黑" panose="020B0503020204020204" pitchFamily="34" charset="-122"/>
              </a:rPr>
              <a:t>Speaker</a:t>
            </a:r>
            <a:endParaRPr lang="en-US" sz="1600" kern="100" dirty="0">
              <a:ea typeface="PMingLiU" panose="02020500000000000000" pitchFamily="18" charset="-120"/>
              <a:cs typeface="Times New Roman" panose="02020603050405020304" pitchFamily="18" charset="0"/>
            </a:endParaRPr>
          </a:p>
        </p:txBody>
      </p:sp>
      <p:sp>
        <p:nvSpPr>
          <p:cNvPr id="21" name="矩形 20">
            <a:extLst>
              <a:ext uri="{FF2B5EF4-FFF2-40B4-BE49-F238E27FC236}">
                <a16:creationId xmlns:a16="http://schemas.microsoft.com/office/drawing/2014/main" id="{6A3E7F92-200C-14DE-953C-65DA11A3E120}"/>
              </a:ext>
            </a:extLst>
          </p:cNvPr>
          <p:cNvSpPr/>
          <p:nvPr/>
        </p:nvSpPr>
        <p:spPr>
          <a:xfrm>
            <a:off x="7275466" y="68108"/>
            <a:ext cx="1870613" cy="300082"/>
          </a:xfrm>
          <a:prstGeom prst="rect">
            <a:avLst/>
          </a:prstGeom>
        </p:spPr>
        <p:txBody>
          <a:bodyPr wrap="square">
            <a:spAutoFit/>
          </a:bodyPr>
          <a:lstStyle/>
          <a:p>
            <a:pPr algn="ctr" fontAlgn="base">
              <a:spcBef>
                <a:spcPct val="0"/>
              </a:spcBef>
              <a:spcAft>
                <a:spcPct val="0"/>
              </a:spcAft>
            </a:pPr>
            <a:r>
              <a:rPr lang="en-US" altLang="zh-CN" sz="1350" b="1" kern="1200" dirty="0">
                <a:solidFill>
                  <a:prstClr val="white"/>
                </a:solidFill>
                <a:latin typeface="Arial" pitchFamily="34" charset="0"/>
                <a:ea typeface="宋体" pitchFamily="2" charset="-122"/>
                <a:cs typeface="+mn-cs"/>
              </a:rPr>
              <a:t>IEEE CAS SASD</a:t>
            </a:r>
            <a:endParaRPr lang="zh-CN" altLang="en-US" sz="1350" b="1" kern="1200" dirty="0">
              <a:solidFill>
                <a:prstClr val="white"/>
              </a:solidFill>
              <a:latin typeface="Arial" pitchFamily="34" charset="0"/>
              <a:ea typeface="宋体" pitchFamily="2" charset="-122"/>
              <a:cs typeface="+mn-cs"/>
            </a:endParaRPr>
          </a:p>
        </p:txBody>
      </p:sp>
      <p:pic>
        <p:nvPicPr>
          <p:cNvPr id="9" name="图片 8">
            <a:extLst>
              <a:ext uri="{FF2B5EF4-FFF2-40B4-BE49-F238E27FC236}">
                <a16:creationId xmlns:a16="http://schemas.microsoft.com/office/drawing/2014/main" id="{475B0A3F-B6F7-9D06-7BFB-2645BFBD59A0}"/>
              </a:ext>
            </a:extLst>
          </p:cNvPr>
          <p:cNvPicPr/>
          <p:nvPr/>
        </p:nvPicPr>
        <p:blipFill rotWithShape="1">
          <a:blip r:embed="rId3" cstate="print">
            <a:extLst>
              <a:ext uri="{28A0092B-C50C-407E-A947-70E740481C1C}">
                <a14:useLocalDpi xmlns:a14="http://schemas.microsoft.com/office/drawing/2010/main" val="0"/>
              </a:ext>
            </a:extLst>
          </a:blip>
          <a:srcRect t="3235" b="5252"/>
          <a:stretch/>
        </p:blipFill>
        <p:spPr bwMode="auto">
          <a:xfrm>
            <a:off x="7697747" y="1185093"/>
            <a:ext cx="848360" cy="114427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9778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5950A3-BDCC-3ABC-6339-264F4C535AB9}"/>
            </a:ext>
          </a:extLst>
        </p:cNvPr>
        <p:cNvGrpSpPr/>
        <p:nvPr/>
      </p:nvGrpSpPr>
      <p:grpSpPr>
        <a:xfrm>
          <a:off x="0" y="0"/>
          <a:ext cx="0" cy="0"/>
          <a:chOff x="0" y="0"/>
          <a:chExt cx="0" cy="0"/>
        </a:xfrm>
      </p:grpSpPr>
      <p:graphicFrame>
        <p:nvGraphicFramePr>
          <p:cNvPr id="5" name="表格 4">
            <a:extLst>
              <a:ext uri="{FF2B5EF4-FFF2-40B4-BE49-F238E27FC236}">
                <a16:creationId xmlns:a16="http://schemas.microsoft.com/office/drawing/2014/main" id="{6121C1BA-EBA7-432B-B3FC-E86CBF265CC8}"/>
              </a:ext>
            </a:extLst>
          </p:cNvPr>
          <p:cNvGraphicFramePr>
            <a:graphicFrameLocks noGrp="1"/>
          </p:cNvGraphicFramePr>
          <p:nvPr/>
        </p:nvGraphicFramePr>
        <p:xfrm>
          <a:off x="6659623" y="2164215"/>
          <a:ext cx="1208276" cy="1220325"/>
        </p:xfrm>
        <a:graphic>
          <a:graphicData uri="http://schemas.openxmlformats.org/drawingml/2006/table">
            <a:tbl>
              <a:tblPr firstRow="1" bandRow="1">
                <a:tableStyleId>{2D5ABB26-0587-4C30-8999-92F81FD0307C}</a:tableStyleId>
              </a:tblPr>
              <a:tblGrid>
                <a:gridCol w="1208276">
                  <a:extLst>
                    <a:ext uri="{9D8B030D-6E8A-4147-A177-3AD203B41FA5}">
                      <a16:colId xmlns:a16="http://schemas.microsoft.com/office/drawing/2014/main" val="20000"/>
                    </a:ext>
                  </a:extLst>
                </a:gridCol>
              </a:tblGrid>
              <a:tr h="1220325">
                <a:tc>
                  <a:txBody>
                    <a:bodyPr/>
                    <a:lstStyle/>
                    <a:p>
                      <a:pPr marL="0" lvl="0" algn="ctr" defTabSz="914400" rtl="0" eaLnBrk="1" latinLnBrk="0" hangingPunct="1">
                        <a:tabLst>
                          <a:tab pos="2303463" algn="l"/>
                        </a:tabLst>
                      </a:pPr>
                      <a:endParaRPr lang="en-US" sz="1000" kern="1200" dirty="0">
                        <a:solidFill>
                          <a:srgbClr val="595959"/>
                        </a:solidFill>
                        <a:latin typeface="Calibri"/>
                        <a:ea typeface="幼圆" panose="02010509060101010101" pitchFamily="49" charset="-122"/>
                        <a:cs typeface="+mn-cs"/>
                      </a:endParaRPr>
                    </a:p>
                  </a:txBody>
                  <a:tcPr marL="68562" marR="68562" marT="34281" marB="34281"/>
                </a:tc>
                <a:extLst>
                  <a:ext uri="{0D108BD9-81ED-4DB2-BD59-A6C34878D82A}">
                    <a16:rowId xmlns:a16="http://schemas.microsoft.com/office/drawing/2014/main" val="10000"/>
                  </a:ext>
                </a:extLst>
              </a:tr>
            </a:tbl>
          </a:graphicData>
        </a:graphic>
      </p:graphicFrame>
      <p:graphicFrame>
        <p:nvGraphicFramePr>
          <p:cNvPr id="3" name="表格 2">
            <a:extLst>
              <a:ext uri="{FF2B5EF4-FFF2-40B4-BE49-F238E27FC236}">
                <a16:creationId xmlns:a16="http://schemas.microsoft.com/office/drawing/2014/main" id="{637C7909-2B88-8177-B986-6CB5F8F65F53}"/>
              </a:ext>
            </a:extLst>
          </p:cNvPr>
          <p:cNvGraphicFramePr>
            <a:graphicFrameLocks noGrp="1"/>
          </p:cNvGraphicFramePr>
          <p:nvPr/>
        </p:nvGraphicFramePr>
        <p:xfrm>
          <a:off x="1764006" y="1185093"/>
          <a:ext cx="2144436" cy="222827"/>
        </p:xfrm>
        <a:graphic>
          <a:graphicData uri="http://schemas.openxmlformats.org/drawingml/2006/table">
            <a:tbl>
              <a:tblPr firstRow="1" bandRow="1">
                <a:tableStyleId>{2D5ABB26-0587-4C30-8999-92F81FD0307C}</a:tableStyleId>
              </a:tblPr>
              <a:tblGrid>
                <a:gridCol w="2144436">
                  <a:extLst>
                    <a:ext uri="{9D8B030D-6E8A-4147-A177-3AD203B41FA5}">
                      <a16:colId xmlns:a16="http://schemas.microsoft.com/office/drawing/2014/main" val="20000"/>
                    </a:ext>
                  </a:extLst>
                </a:gridCol>
              </a:tblGrid>
              <a:tr h="222827">
                <a:tc>
                  <a:txBody>
                    <a:bodyPr/>
                    <a:lstStyle/>
                    <a:p>
                      <a:endParaRPr lang="en-US" sz="1000" dirty="0"/>
                    </a:p>
                  </a:txBody>
                  <a:tcPr marL="68562" marR="68562" marT="34281" marB="34281"/>
                </a:tc>
                <a:extLst>
                  <a:ext uri="{0D108BD9-81ED-4DB2-BD59-A6C34878D82A}">
                    <a16:rowId xmlns:a16="http://schemas.microsoft.com/office/drawing/2014/main" val="10000"/>
                  </a:ext>
                </a:extLst>
              </a:tr>
            </a:tbl>
          </a:graphicData>
        </a:graphic>
      </p:graphicFrame>
      <p:sp>
        <p:nvSpPr>
          <p:cNvPr id="17" name="矩形 16">
            <a:extLst>
              <a:ext uri="{FF2B5EF4-FFF2-40B4-BE49-F238E27FC236}">
                <a16:creationId xmlns:a16="http://schemas.microsoft.com/office/drawing/2014/main" id="{5790C62C-5DAC-05DC-382D-281FAC9A1569}"/>
              </a:ext>
            </a:extLst>
          </p:cNvPr>
          <p:cNvSpPr/>
          <p:nvPr/>
        </p:nvSpPr>
        <p:spPr>
          <a:xfrm>
            <a:off x="210392" y="417899"/>
            <a:ext cx="6993319" cy="4939814"/>
          </a:xfrm>
          <a:prstGeom prst="rect">
            <a:avLst/>
          </a:prstGeom>
        </p:spPr>
        <p:txBody>
          <a:bodyPr wrap="square">
            <a:spAutoFit/>
          </a:bodyPr>
          <a:lstStyle/>
          <a:p>
            <a:pPr algn="just">
              <a:tabLst>
                <a:tab pos="1727137" algn="l"/>
              </a:tabLst>
            </a:pPr>
            <a:r>
              <a:rPr lang="en-US" altLang="zh-CN" sz="1350" b="1" kern="1200" dirty="0">
                <a:solidFill>
                  <a:srgbClr val="000000">
                    <a:lumMod val="95000"/>
                    <a:lumOff val="5000"/>
                  </a:srgbClr>
                </a:solidFill>
                <a:latin typeface="微软雅黑" panose="020B0503020204020204" pitchFamily="34" charset="-122"/>
                <a:ea typeface="微软雅黑" panose="020B0503020204020204" pitchFamily="34" charset="-122"/>
                <a:cs typeface="Calibri" panose="020F0502020204030204" pitchFamily="34" charset="0"/>
              </a:rPr>
              <a:t>Biography</a:t>
            </a:r>
            <a:endParaRPr lang="en-US" altLang="zh-CN" sz="1350" b="1" kern="1200" dirty="0">
              <a:solidFill>
                <a:srgbClr val="000000">
                  <a:lumMod val="95000"/>
                  <a:lumOff val="5000"/>
                </a:srgbClr>
              </a:solidFill>
              <a:latin typeface="微软雅黑" panose="020B0503020204020204" pitchFamily="34" charset="-122"/>
              <a:ea typeface="微软雅黑" panose="020B0503020204020204" pitchFamily="34" charset="-122"/>
              <a:cs typeface="Arial" pitchFamily="34" charset="0"/>
            </a:endParaRPr>
          </a:p>
          <a:p>
            <a:r>
              <a:rPr lang="en-US" sz="1200" dirty="0"/>
              <a:t>Dr. Yi (Estelle) Wang received the B.S and M.S degree from Northwestern Polytechnical University, Xi’an China in 2000 and 2003, and the Ph.D. degree from Nanyang Technological University, Singapore 2008. She has been working as Global Head of Consulting &amp; Engineering, and Head of Product Cybersecurity &amp; Privacy Office (PCSO) Singapore, at </a:t>
            </a:r>
            <a:r>
              <a:rPr lang="en-US" sz="1200" dirty="0" err="1"/>
              <a:t>Aumovio</a:t>
            </a:r>
            <a:r>
              <a:rPr lang="en-US" sz="1200" dirty="0"/>
              <a:t> Automotive since July 2016. Dr. Wang is leading three teams: the automotive advanced research and governance team, consulting and engineering team, and the security operations team. In addition, she is with deep knowledge of ISO/SAE 21434 and UNECE R155/R156 based on physically participating in working group meetings. She is an expert with cybersecurity industrial standards, e.g., ISO 2700x and ISO 26262. She is familiar with data protection and privacy regulations: GDPR and Asia regional regulations (Singapore PDPA and Chinese PIPL). Advanced leading research topics are including but not limited to applied post quantum cryptography, applied lightweight cryptography, cybersecurity for artificial intelligence (adversarial model), embedded security for IoTs, data anonymization for personal privacy.</a:t>
            </a:r>
          </a:p>
          <a:p>
            <a:r>
              <a:rPr lang="en-US" sz="1200" dirty="0"/>
              <a:t> Dr. Wang is honored with “Top Women in Security ASEAN 2021” 2021 and 2022 (Singapore, Phillips, Indonesia, Malaysia, Cambodia, and Thailand), “Top Women in Security – Singapore Country Award” and “Top 20 Women in Cybersecurity Singapore 2020” by Public Security Society. She brought the know-how to the Singapore Cybersecurity ecosystem through guest lectures with the Singapore Institute of Technology in 2019. With more than 20 years of experience in various embedded security topics, she is active in academic activities, has published more than 65 international top journal/conference papers, and holds 17 industrial patents. She was Chair of the IEEE Circuit and System Society (CASS) chapter Singapore 2022-2023, Associate Editor of IEEE Transactions on Circuit and System II 2020-2022, and Chair for IEEE Standard of Hardware Security under IEEE Circuits and Systems Society Standards Activities Subdivision and Chair-elect of SASD 2026-2027.</a:t>
            </a:r>
          </a:p>
          <a:p>
            <a:pPr algn="just" fontAlgn="base">
              <a:spcBef>
                <a:spcPct val="0"/>
              </a:spcBef>
              <a:spcAft>
                <a:spcPct val="0"/>
              </a:spcAft>
              <a:tabLst>
                <a:tab pos="1727137" algn="l"/>
              </a:tabLst>
            </a:pPr>
            <a:endParaRPr lang="en-US" altLang="zh-CN" sz="1350" kern="1200" dirty="0">
              <a:solidFill>
                <a:prstClr val="black"/>
              </a:solidFill>
              <a:latin typeface="微软雅黑" panose="020B0503020204020204" pitchFamily="34" charset="-122"/>
              <a:ea typeface="微软雅黑" panose="020B0503020204020204" pitchFamily="34" charset="-122"/>
              <a:cs typeface="+mn-cs"/>
            </a:endParaRPr>
          </a:p>
        </p:txBody>
      </p:sp>
      <p:sp>
        <p:nvSpPr>
          <p:cNvPr id="19" name="矩形 18">
            <a:extLst>
              <a:ext uri="{FF2B5EF4-FFF2-40B4-BE49-F238E27FC236}">
                <a16:creationId xmlns:a16="http://schemas.microsoft.com/office/drawing/2014/main" id="{FBA408AF-58C4-6F63-2757-7EC12DDD81DA}"/>
              </a:ext>
            </a:extLst>
          </p:cNvPr>
          <p:cNvSpPr/>
          <p:nvPr/>
        </p:nvSpPr>
        <p:spPr>
          <a:xfrm>
            <a:off x="7552662" y="2242060"/>
            <a:ext cx="1380946" cy="611706"/>
          </a:xfrm>
          <a:prstGeom prst="rect">
            <a:avLst/>
          </a:prstGeom>
        </p:spPr>
        <p:txBody>
          <a:bodyPr wrap="square">
            <a:spAutoFit/>
          </a:bodyPr>
          <a:lstStyle/>
          <a:p>
            <a:pPr algn="ctr">
              <a:tabLst>
                <a:tab pos="1727137" algn="l"/>
              </a:tabLst>
            </a:pPr>
            <a:r>
              <a:rPr lang="en-US" altLang="zh-CN" sz="1125" b="1" kern="1200" dirty="0">
                <a:solidFill>
                  <a:srgbClr val="000000">
                    <a:lumMod val="95000"/>
                    <a:lumOff val="5000"/>
                  </a:srgbClr>
                </a:solidFill>
                <a:latin typeface="微软雅黑" panose="020B0503020204020204" pitchFamily="34" charset="-122"/>
                <a:ea typeface="微软雅黑" panose="020B0503020204020204" pitchFamily="34" charset="-122"/>
                <a:cs typeface="Calibri" panose="020F0502020204030204" pitchFamily="34" charset="0"/>
              </a:rPr>
              <a:t>Yi (Estelle) Wang</a:t>
            </a:r>
          </a:p>
          <a:p>
            <a:pPr algn="ctr">
              <a:tabLst>
                <a:tab pos="1727137" algn="l"/>
              </a:tabLst>
            </a:pPr>
            <a:endParaRPr lang="en-US" altLang="zh-CN" sz="1125" b="1" kern="1200" dirty="0">
              <a:solidFill>
                <a:srgbClr val="000000">
                  <a:lumMod val="95000"/>
                  <a:lumOff val="5000"/>
                </a:srgbClr>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20" name="矩形 19">
            <a:extLst>
              <a:ext uri="{FF2B5EF4-FFF2-40B4-BE49-F238E27FC236}">
                <a16:creationId xmlns:a16="http://schemas.microsoft.com/office/drawing/2014/main" id="{79602FD1-5F88-1393-DAF8-31AD545952BE}"/>
              </a:ext>
            </a:extLst>
          </p:cNvPr>
          <p:cNvSpPr/>
          <p:nvPr/>
        </p:nvSpPr>
        <p:spPr>
          <a:xfrm>
            <a:off x="7475222" y="2599356"/>
            <a:ext cx="1550209" cy="1477328"/>
          </a:xfrm>
          <a:prstGeom prst="rect">
            <a:avLst/>
          </a:prstGeom>
        </p:spPr>
        <p:txBody>
          <a:bodyPr wrap="square">
            <a:spAutoFit/>
          </a:bodyPr>
          <a:lstStyle/>
          <a:p>
            <a:pPr algn="ctr">
              <a:tabLst>
                <a:tab pos="1727137" algn="l"/>
              </a:tabLst>
            </a:pPr>
            <a:r>
              <a:rPr lang="en-US" altLang="zh-CN" sz="1125" kern="1200" dirty="0">
                <a:solidFill>
                  <a:srgbClr val="E7E6E6">
                    <a:lumMod val="25000"/>
                  </a:srgbClr>
                </a:solidFill>
                <a:latin typeface="微软雅黑" panose="020B0503020204020204" pitchFamily="34" charset="-122"/>
                <a:ea typeface="微软雅黑" panose="020B0503020204020204" pitchFamily="34" charset="-122"/>
                <a:cs typeface="Calibri" panose="020F0502020204030204" pitchFamily="34" charset="0"/>
              </a:rPr>
              <a:t>Global Head of Consulting &amp; Engineering</a:t>
            </a:r>
          </a:p>
          <a:p>
            <a:pPr algn="ctr">
              <a:tabLst>
                <a:tab pos="1727137" algn="l"/>
              </a:tabLst>
            </a:pPr>
            <a:r>
              <a:rPr lang="en-US" altLang="zh-CN" sz="1125" kern="1200" dirty="0">
                <a:solidFill>
                  <a:srgbClr val="E7E6E6">
                    <a:lumMod val="25000"/>
                  </a:srgbClr>
                </a:solidFill>
                <a:latin typeface="微软雅黑" panose="020B0503020204020204" pitchFamily="34" charset="-122"/>
                <a:ea typeface="微软雅黑" panose="020B0503020204020204" pitchFamily="34" charset="-122"/>
                <a:cs typeface="Calibri" panose="020F0502020204030204" pitchFamily="34" charset="0"/>
              </a:rPr>
              <a:t>Head of Product Security &amp; privacy Office Singapore</a:t>
            </a:r>
          </a:p>
          <a:p>
            <a:pPr algn="ctr">
              <a:tabLst>
                <a:tab pos="1727137" algn="l"/>
              </a:tabLst>
            </a:pPr>
            <a:r>
              <a:rPr lang="en-US" altLang="zh-CN" sz="1125" kern="1200" dirty="0">
                <a:solidFill>
                  <a:srgbClr val="E7E6E6">
                    <a:lumMod val="25000"/>
                  </a:srgbClr>
                </a:solidFill>
                <a:latin typeface="微软雅黑" panose="020B0503020204020204" pitchFamily="34" charset="-122"/>
                <a:ea typeface="微软雅黑" panose="020B0503020204020204" pitchFamily="34" charset="-122"/>
                <a:cs typeface="Calibri" panose="020F0502020204030204" pitchFamily="34" charset="0"/>
              </a:rPr>
              <a:t>Automotive Singapore</a:t>
            </a:r>
          </a:p>
        </p:txBody>
      </p:sp>
      <p:sp>
        <p:nvSpPr>
          <p:cNvPr id="14" name="矩形 13">
            <a:extLst>
              <a:ext uri="{FF2B5EF4-FFF2-40B4-BE49-F238E27FC236}">
                <a16:creationId xmlns:a16="http://schemas.microsoft.com/office/drawing/2014/main" id="{6114A61B-EE4A-F683-6CC3-AA02E004DB20}"/>
              </a:ext>
            </a:extLst>
          </p:cNvPr>
          <p:cNvSpPr/>
          <p:nvPr/>
        </p:nvSpPr>
        <p:spPr>
          <a:xfrm>
            <a:off x="7275466" y="-2624"/>
            <a:ext cx="1870613" cy="418391"/>
          </a:xfrm>
          <a:prstGeom prst="rect">
            <a:avLst/>
          </a:prstGeom>
          <a:solidFill>
            <a:srgbClr val="F7A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kern="1200">
              <a:solidFill>
                <a:prstClr val="white"/>
              </a:solidFill>
              <a:latin typeface="微软雅黑" panose="020B0503020204020204" pitchFamily="34" charset="-122"/>
              <a:ea typeface="微软雅黑" panose="020B0503020204020204" pitchFamily="34" charset="-122"/>
            </a:endParaRPr>
          </a:p>
        </p:txBody>
      </p:sp>
      <p:sp>
        <p:nvSpPr>
          <p:cNvPr id="15" name="Rectangle 2">
            <a:extLst>
              <a:ext uri="{FF2B5EF4-FFF2-40B4-BE49-F238E27FC236}">
                <a16:creationId xmlns:a16="http://schemas.microsoft.com/office/drawing/2014/main" id="{7658813D-E6AF-B41B-0ECB-D6365A8B7434}"/>
              </a:ext>
            </a:extLst>
          </p:cNvPr>
          <p:cNvSpPr txBox="1">
            <a:spLocks noChangeArrowheads="1"/>
          </p:cNvSpPr>
          <p:nvPr/>
        </p:nvSpPr>
        <p:spPr bwMode="auto">
          <a:xfrm>
            <a:off x="0" y="168205"/>
            <a:ext cx="7256160" cy="399970"/>
          </a:xfrm>
          <a:prstGeom prst="rect">
            <a:avLst/>
          </a:prstGeom>
          <a:noFill/>
          <a:ln w="9525">
            <a:noFill/>
            <a:miter lim="800000"/>
            <a:headEnd/>
            <a:tailEnd/>
          </a:ln>
        </p:spPr>
        <p:txBody>
          <a:bodyPr vert="horz" wrap="square" lIns="0" tIns="22530" rIns="45061" bIns="22530" numCol="1" anchor="ctr" anchorCtr="0" compatLnSpc="1">
            <a:prstTxWarp prst="textNoShape">
              <a:avLst/>
            </a:prstTxWarp>
          </a:bodyPr>
          <a:lstStyle>
            <a:defPPr>
              <a:defRPr lang="zh-CN"/>
            </a:defPPr>
            <a:lvl1pPr algn="ctr" eaLnBrk="0" fontAlgn="base" hangingPunct="0">
              <a:spcBef>
                <a:spcPct val="0"/>
              </a:spcBef>
              <a:spcAft>
                <a:spcPct val="0"/>
              </a:spcAft>
              <a:tabLst>
                <a:tab pos="2303463" algn="l"/>
              </a:tabLst>
              <a:defRPr b="1">
                <a:ea typeface="黑体" pitchFamily="49" charset="-122"/>
                <a:cs typeface="Arial" pitchFamily="34" charset="0"/>
              </a:defRPr>
            </a:lvl1pPr>
            <a:lvl2pPr eaLnBrk="0" fontAlgn="base" hangingPunct="0">
              <a:spcBef>
                <a:spcPct val="0"/>
              </a:spcBef>
              <a:spcAft>
                <a:spcPct val="0"/>
              </a:spcAft>
              <a:defRPr sz="3200" b="1">
                <a:solidFill>
                  <a:srgbClr val="990000"/>
                </a:solidFill>
                <a:latin typeface="黑体" pitchFamily="49" charset="-122"/>
                <a:ea typeface="黑体" pitchFamily="49" charset="-122"/>
                <a:cs typeface="宋体" charset="-122"/>
              </a:defRPr>
            </a:lvl2pPr>
            <a:lvl3pPr eaLnBrk="0" fontAlgn="base" hangingPunct="0">
              <a:spcBef>
                <a:spcPct val="0"/>
              </a:spcBef>
              <a:spcAft>
                <a:spcPct val="0"/>
              </a:spcAft>
              <a:defRPr sz="3200" b="1">
                <a:solidFill>
                  <a:srgbClr val="990000"/>
                </a:solidFill>
                <a:latin typeface="黑体" pitchFamily="49" charset="-122"/>
                <a:ea typeface="黑体" pitchFamily="49" charset="-122"/>
                <a:cs typeface="宋体" charset="-122"/>
              </a:defRPr>
            </a:lvl3pPr>
            <a:lvl4pPr eaLnBrk="0" fontAlgn="base" hangingPunct="0">
              <a:spcBef>
                <a:spcPct val="0"/>
              </a:spcBef>
              <a:spcAft>
                <a:spcPct val="0"/>
              </a:spcAft>
              <a:defRPr sz="3200" b="1">
                <a:solidFill>
                  <a:srgbClr val="990000"/>
                </a:solidFill>
                <a:latin typeface="黑体" pitchFamily="49" charset="-122"/>
                <a:ea typeface="黑体" pitchFamily="49" charset="-122"/>
                <a:cs typeface="宋体" charset="-122"/>
              </a:defRPr>
            </a:lvl4pPr>
            <a:lvl5pPr eaLnBrk="0" fontAlgn="base" hangingPunct="0">
              <a:spcBef>
                <a:spcPct val="0"/>
              </a:spcBef>
              <a:spcAft>
                <a:spcPct val="0"/>
              </a:spcAft>
              <a:defRPr sz="3200" b="1">
                <a:solidFill>
                  <a:srgbClr val="990000"/>
                </a:solidFill>
                <a:latin typeface="黑体" pitchFamily="49" charset="-122"/>
                <a:ea typeface="黑体" pitchFamily="49" charset="-122"/>
                <a:cs typeface="宋体" charset="-122"/>
              </a:defRPr>
            </a:lvl5pPr>
            <a:lvl6pPr marL="457200" fontAlgn="base">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fontAlgn="base">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fontAlgn="base">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fontAlgn="base">
              <a:spcBef>
                <a:spcPct val="0"/>
              </a:spcBef>
              <a:spcAft>
                <a:spcPct val="0"/>
              </a:spcAft>
              <a:defRPr sz="3200" b="1">
                <a:solidFill>
                  <a:srgbClr val="990000"/>
                </a:solidFill>
                <a:latin typeface="FrutigerNext LT Medium" pitchFamily="34" charset="0"/>
                <a:ea typeface="华文细黑" pitchFamily="2" charset="-122"/>
                <a:cs typeface="宋体" charset="-122"/>
              </a:defRPr>
            </a:lvl9pPr>
          </a:lstStyle>
          <a:p>
            <a:r>
              <a:rPr lang="en-SG" altLang="zh-CN" sz="1500" kern="1200" dirty="0">
                <a:solidFill>
                  <a:prstClr val="black"/>
                </a:solidFill>
                <a:latin typeface="微软雅黑" panose="020B0503020204020204" pitchFamily="34" charset="-122"/>
                <a:ea typeface="微软雅黑" panose="020B0503020204020204" pitchFamily="34" charset="-122"/>
              </a:rPr>
              <a:t>Speaker</a:t>
            </a:r>
            <a:endParaRPr lang="en-US" sz="1600" dirty="0"/>
          </a:p>
          <a:p>
            <a:endParaRPr lang="en-US" altLang="zh-CN" sz="1500" kern="1200" dirty="0">
              <a:solidFill>
                <a:prstClr val="black"/>
              </a:solidFill>
              <a:latin typeface="微软雅黑" panose="020B0503020204020204" pitchFamily="34" charset="-122"/>
              <a:ea typeface="微软雅黑" panose="020B0503020204020204" pitchFamily="34" charset="-122"/>
            </a:endParaRPr>
          </a:p>
        </p:txBody>
      </p:sp>
      <p:sp>
        <p:nvSpPr>
          <p:cNvPr id="21" name="矩形 20">
            <a:extLst>
              <a:ext uri="{FF2B5EF4-FFF2-40B4-BE49-F238E27FC236}">
                <a16:creationId xmlns:a16="http://schemas.microsoft.com/office/drawing/2014/main" id="{9BD59083-27A0-1884-28DE-DB30088F1D22}"/>
              </a:ext>
            </a:extLst>
          </p:cNvPr>
          <p:cNvSpPr/>
          <p:nvPr/>
        </p:nvSpPr>
        <p:spPr>
          <a:xfrm>
            <a:off x="7275466" y="68108"/>
            <a:ext cx="1870613" cy="300082"/>
          </a:xfrm>
          <a:prstGeom prst="rect">
            <a:avLst/>
          </a:prstGeom>
        </p:spPr>
        <p:txBody>
          <a:bodyPr wrap="square">
            <a:spAutoFit/>
          </a:bodyPr>
          <a:lstStyle/>
          <a:p>
            <a:pPr algn="ctr" fontAlgn="base">
              <a:spcBef>
                <a:spcPct val="0"/>
              </a:spcBef>
              <a:spcAft>
                <a:spcPct val="0"/>
              </a:spcAft>
            </a:pPr>
            <a:r>
              <a:rPr lang="en-US" altLang="zh-CN" sz="1350" b="1" kern="1200" dirty="0">
                <a:solidFill>
                  <a:prstClr val="white"/>
                </a:solidFill>
                <a:latin typeface="Arial" pitchFamily="34" charset="0"/>
                <a:ea typeface="宋体" pitchFamily="2" charset="-122"/>
                <a:cs typeface="+mn-cs"/>
              </a:rPr>
              <a:t>IEEE CAS SASD</a:t>
            </a:r>
            <a:endParaRPr lang="zh-CN" altLang="en-US" sz="1350" b="1" kern="1200" dirty="0">
              <a:solidFill>
                <a:prstClr val="white"/>
              </a:solidFill>
              <a:latin typeface="Arial" pitchFamily="34" charset="0"/>
              <a:ea typeface="宋体" pitchFamily="2" charset="-122"/>
              <a:cs typeface="+mn-cs"/>
            </a:endParaRPr>
          </a:p>
        </p:txBody>
      </p:sp>
      <p:sp>
        <p:nvSpPr>
          <p:cNvPr id="2" name="矩形 1">
            <a:extLst>
              <a:ext uri="{FF2B5EF4-FFF2-40B4-BE49-F238E27FC236}">
                <a16:creationId xmlns:a16="http://schemas.microsoft.com/office/drawing/2014/main" id="{053E67F3-4EBC-F792-772D-EECBAC6C0341}"/>
              </a:ext>
            </a:extLst>
          </p:cNvPr>
          <p:cNvSpPr/>
          <p:nvPr/>
        </p:nvSpPr>
        <p:spPr>
          <a:xfrm>
            <a:off x="7739808" y="613506"/>
            <a:ext cx="941929" cy="1275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2" tIns="34281" rIns="68562" bIns="34281" numCol="1" spcCol="0" rtlCol="0" fromWordArt="0" anchor="ctr" anchorCtr="0" forceAA="0" compatLnSpc="1">
            <a:prstTxWarp prst="textNoShape">
              <a:avLst/>
            </a:prstTxWarp>
            <a:noAutofit/>
          </a:bodyPr>
          <a:lstStyle/>
          <a:p>
            <a:pPr algn="ctr" fontAlgn="base">
              <a:spcBef>
                <a:spcPct val="0"/>
              </a:spcBef>
              <a:spcAft>
                <a:spcPct val="0"/>
              </a:spcAft>
            </a:pPr>
            <a:r>
              <a:rPr lang="en-US" altLang="zh-CN" sz="1350" kern="1200" dirty="0">
                <a:solidFill>
                  <a:prstClr val="white"/>
                </a:solidFill>
              </a:rPr>
              <a:t>Photo</a:t>
            </a:r>
            <a:endParaRPr lang="zh-CN" altLang="en-US" sz="1350" kern="1200" dirty="0">
              <a:solidFill>
                <a:prstClr val="white"/>
              </a:solidFill>
            </a:endParaRPr>
          </a:p>
        </p:txBody>
      </p:sp>
      <p:pic>
        <p:nvPicPr>
          <p:cNvPr id="7" name="Picture 6" descr="A person wearing glasses and a black jacket&#10;&#10;AI-generated content may be incorrect.">
            <a:extLst>
              <a:ext uri="{FF2B5EF4-FFF2-40B4-BE49-F238E27FC236}">
                <a16:creationId xmlns:a16="http://schemas.microsoft.com/office/drawing/2014/main" id="{28E7289B-5015-C2B7-3C69-1597B0BDFEF9}"/>
              </a:ext>
            </a:extLst>
          </p:cNvPr>
          <p:cNvPicPr>
            <a:picLocks noChangeAspect="1"/>
          </p:cNvPicPr>
          <p:nvPr/>
        </p:nvPicPr>
        <p:blipFill>
          <a:blip r:embed="rId3"/>
          <a:stretch>
            <a:fillRect/>
          </a:stretch>
        </p:blipFill>
        <p:spPr>
          <a:xfrm>
            <a:off x="7379993" y="580033"/>
            <a:ext cx="1447483" cy="1555288"/>
          </a:xfrm>
          <a:prstGeom prst="rect">
            <a:avLst/>
          </a:prstGeom>
        </p:spPr>
      </p:pic>
    </p:spTree>
    <p:extLst>
      <p:ext uri="{BB962C8B-B14F-4D97-AF65-F5344CB8AC3E}">
        <p14:creationId xmlns:p14="http://schemas.microsoft.com/office/powerpoint/2010/main" val="224595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40D87-A671-2A6A-BCDB-DB885EFBE13F}"/>
            </a:ext>
          </a:extLst>
        </p:cNvPr>
        <p:cNvGrpSpPr/>
        <p:nvPr/>
      </p:nvGrpSpPr>
      <p:grpSpPr>
        <a:xfrm>
          <a:off x="0" y="0"/>
          <a:ext cx="0" cy="0"/>
          <a:chOff x="0" y="0"/>
          <a:chExt cx="0" cy="0"/>
        </a:xfrm>
      </p:grpSpPr>
      <p:graphicFrame>
        <p:nvGraphicFramePr>
          <p:cNvPr id="5" name="表格 4">
            <a:extLst>
              <a:ext uri="{FF2B5EF4-FFF2-40B4-BE49-F238E27FC236}">
                <a16:creationId xmlns:a16="http://schemas.microsoft.com/office/drawing/2014/main" id="{B95559FF-4114-7F1E-400F-89EE77A7FB9C}"/>
              </a:ext>
            </a:extLst>
          </p:cNvPr>
          <p:cNvGraphicFramePr>
            <a:graphicFrameLocks noGrp="1"/>
          </p:cNvGraphicFramePr>
          <p:nvPr/>
        </p:nvGraphicFramePr>
        <p:xfrm>
          <a:off x="6659623" y="2164215"/>
          <a:ext cx="1208276" cy="1220325"/>
        </p:xfrm>
        <a:graphic>
          <a:graphicData uri="http://schemas.openxmlformats.org/drawingml/2006/table">
            <a:tbl>
              <a:tblPr firstRow="1" bandRow="1">
                <a:tableStyleId>{2D5ABB26-0587-4C30-8999-92F81FD0307C}</a:tableStyleId>
              </a:tblPr>
              <a:tblGrid>
                <a:gridCol w="1208276">
                  <a:extLst>
                    <a:ext uri="{9D8B030D-6E8A-4147-A177-3AD203B41FA5}">
                      <a16:colId xmlns:a16="http://schemas.microsoft.com/office/drawing/2014/main" val="20000"/>
                    </a:ext>
                  </a:extLst>
                </a:gridCol>
              </a:tblGrid>
              <a:tr h="1220325">
                <a:tc>
                  <a:txBody>
                    <a:bodyPr/>
                    <a:lstStyle/>
                    <a:p>
                      <a:pPr marL="0" lvl="0" algn="ctr" defTabSz="914400" rtl="0" eaLnBrk="1" latinLnBrk="0" hangingPunct="1">
                        <a:tabLst>
                          <a:tab pos="2303463" algn="l"/>
                        </a:tabLst>
                      </a:pPr>
                      <a:endParaRPr lang="en-US" sz="1000" kern="1200" dirty="0">
                        <a:solidFill>
                          <a:srgbClr val="595959"/>
                        </a:solidFill>
                        <a:latin typeface="Calibri"/>
                        <a:ea typeface="幼圆" panose="02010509060101010101" pitchFamily="49" charset="-122"/>
                        <a:cs typeface="+mn-cs"/>
                      </a:endParaRPr>
                    </a:p>
                  </a:txBody>
                  <a:tcPr marL="68562" marR="68562" marT="34281" marB="34281"/>
                </a:tc>
                <a:extLst>
                  <a:ext uri="{0D108BD9-81ED-4DB2-BD59-A6C34878D82A}">
                    <a16:rowId xmlns:a16="http://schemas.microsoft.com/office/drawing/2014/main" val="10000"/>
                  </a:ext>
                </a:extLst>
              </a:tr>
            </a:tbl>
          </a:graphicData>
        </a:graphic>
      </p:graphicFrame>
      <p:graphicFrame>
        <p:nvGraphicFramePr>
          <p:cNvPr id="3" name="表格 2">
            <a:extLst>
              <a:ext uri="{FF2B5EF4-FFF2-40B4-BE49-F238E27FC236}">
                <a16:creationId xmlns:a16="http://schemas.microsoft.com/office/drawing/2014/main" id="{C9A4D0FD-C1EF-D53E-C5AF-C0B97F6E048D}"/>
              </a:ext>
            </a:extLst>
          </p:cNvPr>
          <p:cNvGraphicFramePr>
            <a:graphicFrameLocks noGrp="1"/>
          </p:cNvGraphicFramePr>
          <p:nvPr/>
        </p:nvGraphicFramePr>
        <p:xfrm>
          <a:off x="1764006" y="1185093"/>
          <a:ext cx="2144436" cy="222827"/>
        </p:xfrm>
        <a:graphic>
          <a:graphicData uri="http://schemas.openxmlformats.org/drawingml/2006/table">
            <a:tbl>
              <a:tblPr firstRow="1" bandRow="1">
                <a:tableStyleId>{2D5ABB26-0587-4C30-8999-92F81FD0307C}</a:tableStyleId>
              </a:tblPr>
              <a:tblGrid>
                <a:gridCol w="2144436">
                  <a:extLst>
                    <a:ext uri="{9D8B030D-6E8A-4147-A177-3AD203B41FA5}">
                      <a16:colId xmlns:a16="http://schemas.microsoft.com/office/drawing/2014/main" val="20000"/>
                    </a:ext>
                  </a:extLst>
                </a:gridCol>
              </a:tblGrid>
              <a:tr h="222827">
                <a:tc>
                  <a:txBody>
                    <a:bodyPr/>
                    <a:lstStyle/>
                    <a:p>
                      <a:endParaRPr lang="en-US" sz="1000" dirty="0"/>
                    </a:p>
                  </a:txBody>
                  <a:tcPr marL="68562" marR="68562" marT="34281" marB="34281"/>
                </a:tc>
                <a:extLst>
                  <a:ext uri="{0D108BD9-81ED-4DB2-BD59-A6C34878D82A}">
                    <a16:rowId xmlns:a16="http://schemas.microsoft.com/office/drawing/2014/main" val="10000"/>
                  </a:ext>
                </a:extLst>
              </a:tr>
            </a:tbl>
          </a:graphicData>
        </a:graphic>
      </p:graphicFrame>
      <p:sp>
        <p:nvSpPr>
          <p:cNvPr id="17" name="矩形 16">
            <a:extLst>
              <a:ext uri="{FF2B5EF4-FFF2-40B4-BE49-F238E27FC236}">
                <a16:creationId xmlns:a16="http://schemas.microsoft.com/office/drawing/2014/main" id="{82E4DD88-40AD-90D9-722B-0F786329F372}"/>
              </a:ext>
            </a:extLst>
          </p:cNvPr>
          <p:cNvSpPr/>
          <p:nvPr/>
        </p:nvSpPr>
        <p:spPr>
          <a:xfrm>
            <a:off x="210392" y="417899"/>
            <a:ext cx="6993319" cy="4816703"/>
          </a:xfrm>
          <a:prstGeom prst="rect">
            <a:avLst/>
          </a:prstGeom>
        </p:spPr>
        <p:txBody>
          <a:bodyPr wrap="square">
            <a:spAutoFit/>
          </a:bodyPr>
          <a:lstStyle/>
          <a:p>
            <a:pPr algn="just">
              <a:tabLst>
                <a:tab pos="1727137" algn="l"/>
              </a:tabLst>
            </a:pPr>
            <a:r>
              <a:rPr lang="en-US" altLang="zh-CN" sz="1350" b="1" kern="1200" dirty="0">
                <a:solidFill>
                  <a:srgbClr val="000000">
                    <a:lumMod val="95000"/>
                    <a:lumOff val="5000"/>
                  </a:srgbClr>
                </a:solidFill>
                <a:latin typeface="微软雅黑" panose="020B0503020204020204" pitchFamily="34" charset="-122"/>
                <a:ea typeface="微软雅黑" panose="020B0503020204020204" pitchFamily="34" charset="-122"/>
                <a:cs typeface="Calibri" panose="020F0502020204030204" pitchFamily="34" charset="0"/>
              </a:rPr>
              <a:t>Biography</a:t>
            </a:r>
            <a:endParaRPr lang="en-US" altLang="zh-CN" sz="1350" b="1" kern="1200" dirty="0">
              <a:solidFill>
                <a:srgbClr val="000000">
                  <a:lumMod val="95000"/>
                  <a:lumOff val="5000"/>
                </a:srgbClr>
              </a:solidFill>
              <a:latin typeface="微软雅黑" panose="020B0503020204020204" pitchFamily="34" charset="-122"/>
              <a:ea typeface="微软雅黑" panose="020B0503020204020204" pitchFamily="34" charset="-122"/>
              <a:cs typeface="Arial" pitchFamily="34" charset="0"/>
            </a:endParaRPr>
          </a:p>
          <a:p>
            <a:r>
              <a:rPr lang="en-US" dirty="0"/>
              <a:t>Shafi Syed is a seasoned Technical Leader with a strong background in Automotive, IoT and Smart Phone Integrated Circuit designs. With experience working at GLOBALFOUNDRIES, Motorola, and Qualcomm, he has successfully contributed to the launch of more than 3.5 billion ICs in various products over the last 25 years. Shafi holds an MBA in Management &amp; Finance from the University of Florida, as well as an MS in Electrical Engineering from the same University. He holds over 15 design and technology patents and has published 20+ peer-reviewed Tier 1 conference papers. Shafi has also been working with eco-system partners and government research institutions on AI Driven Design Methodologies for RF ICs. Throughout his career, Shafi has demonstrated expertise in design, architecture and system analysis for applications including IoT protocols like Cat-M1, NB-IoT, BLE and </a:t>
            </a:r>
            <a:r>
              <a:rPr lang="en-US" dirty="0" err="1"/>
              <a:t>WiFi</a:t>
            </a:r>
            <a:r>
              <a:rPr lang="en-US" dirty="0"/>
              <a:t>, UWB, 5G </a:t>
            </a:r>
            <a:r>
              <a:rPr lang="en-US" dirty="0" err="1"/>
              <a:t>mmWave</a:t>
            </a:r>
            <a:r>
              <a:rPr lang="en-US" dirty="0"/>
              <a:t> and Automotive Radar applications. Currently, as a Senior Director, Design Engineering at Global Foundries, Shafi manages the global reference circuit design team working on Digital SoC, Analog and RF/</a:t>
            </a:r>
            <a:r>
              <a:rPr lang="en-US" dirty="0" err="1"/>
              <a:t>mmWave</a:t>
            </a:r>
            <a:r>
              <a:rPr lang="en-US" dirty="0"/>
              <a:t> applications for Automotive SoC, IoT edge AI, ADAS, </a:t>
            </a:r>
            <a:r>
              <a:rPr lang="en-US" dirty="0" err="1"/>
              <a:t>SatCom</a:t>
            </a:r>
            <a:r>
              <a:rPr lang="en-US" dirty="0"/>
              <a:t> and cellular subsystems.</a:t>
            </a:r>
          </a:p>
          <a:p>
            <a:r>
              <a:rPr lang="en-US" dirty="0"/>
              <a:t>In addition to his design accomplishments, Shafi has significant experience in engineering management, factory and manufacturing operations interface, RF test and certification processes, and risk assessment and communication. He brings an in-depth understanding of the wireless and RF semiconductor markets, blending deep technical expertise with strategic business insight.</a:t>
            </a:r>
          </a:p>
          <a:p>
            <a:pPr algn="just" fontAlgn="base">
              <a:spcBef>
                <a:spcPct val="0"/>
              </a:spcBef>
              <a:spcAft>
                <a:spcPct val="0"/>
              </a:spcAft>
              <a:tabLst>
                <a:tab pos="1727137" algn="l"/>
              </a:tabLst>
            </a:pPr>
            <a:endParaRPr lang="en-US" altLang="zh-CN" sz="1350" kern="1200" dirty="0">
              <a:solidFill>
                <a:prstClr val="black"/>
              </a:solidFill>
              <a:latin typeface="微软雅黑" panose="020B0503020204020204" pitchFamily="34" charset="-122"/>
              <a:ea typeface="微软雅黑" panose="020B0503020204020204" pitchFamily="34" charset="-122"/>
              <a:cs typeface="+mn-cs"/>
            </a:endParaRPr>
          </a:p>
        </p:txBody>
      </p:sp>
      <p:sp>
        <p:nvSpPr>
          <p:cNvPr id="19" name="矩形 18">
            <a:extLst>
              <a:ext uri="{FF2B5EF4-FFF2-40B4-BE49-F238E27FC236}">
                <a16:creationId xmlns:a16="http://schemas.microsoft.com/office/drawing/2014/main" id="{74D85459-AA64-5AD1-0401-8A1E69448A7E}"/>
              </a:ext>
            </a:extLst>
          </p:cNvPr>
          <p:cNvSpPr/>
          <p:nvPr>
            <p:custDataLst>
              <p:tags r:id="rId1"/>
            </p:custDataLst>
          </p:nvPr>
        </p:nvSpPr>
        <p:spPr>
          <a:xfrm>
            <a:off x="7552662" y="2360066"/>
            <a:ext cx="1380946" cy="276999"/>
          </a:xfrm>
          <a:prstGeom prst="rect">
            <a:avLst/>
          </a:prstGeom>
        </p:spPr>
        <p:txBody>
          <a:bodyPr wrap="square">
            <a:spAutoFit/>
          </a:bodyPr>
          <a:lstStyle/>
          <a:p>
            <a:pPr algn="ctr">
              <a:tabLst>
                <a:tab pos="1727137" algn="l"/>
              </a:tabLst>
            </a:pPr>
            <a:r>
              <a:rPr lang="en-US" sz="1200" b="1" dirty="0"/>
              <a:t>Shafi Syed</a:t>
            </a:r>
            <a:endParaRPr lang="en-US" altLang="zh-CN" sz="1125" b="1" kern="1200" dirty="0">
              <a:solidFill>
                <a:srgbClr val="000000">
                  <a:lumMod val="95000"/>
                  <a:lumOff val="5000"/>
                </a:srgbClr>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20" name="矩形 19">
            <a:extLst>
              <a:ext uri="{FF2B5EF4-FFF2-40B4-BE49-F238E27FC236}">
                <a16:creationId xmlns:a16="http://schemas.microsoft.com/office/drawing/2014/main" id="{DE173AE3-C1DF-B66C-C68F-790E416D2AC0}"/>
              </a:ext>
            </a:extLst>
          </p:cNvPr>
          <p:cNvSpPr/>
          <p:nvPr>
            <p:custDataLst>
              <p:tags r:id="rId2"/>
            </p:custDataLst>
          </p:nvPr>
        </p:nvSpPr>
        <p:spPr>
          <a:xfrm>
            <a:off x="7475222" y="2664671"/>
            <a:ext cx="1550209" cy="611706"/>
          </a:xfrm>
          <a:prstGeom prst="rect">
            <a:avLst/>
          </a:prstGeom>
        </p:spPr>
        <p:txBody>
          <a:bodyPr wrap="square">
            <a:spAutoFit/>
          </a:bodyPr>
          <a:lstStyle/>
          <a:p>
            <a:pPr algn="ctr">
              <a:tabLst>
                <a:tab pos="1727137" algn="l"/>
              </a:tabLst>
            </a:pPr>
            <a:r>
              <a:rPr lang="en-US" altLang="zh-CN" sz="1125" kern="1200" dirty="0">
                <a:solidFill>
                  <a:srgbClr val="E7E6E6">
                    <a:lumMod val="25000"/>
                  </a:srgbClr>
                </a:solidFill>
                <a:latin typeface="微软雅黑" panose="020B0503020204020204" pitchFamily="34" charset="-122"/>
                <a:ea typeface="微软雅黑" panose="020B0503020204020204" pitchFamily="34" charset="-122"/>
                <a:cs typeface="Calibri" panose="020F0502020204030204" pitchFamily="34" charset="0"/>
              </a:rPr>
              <a:t>Senior Director </a:t>
            </a:r>
          </a:p>
          <a:p>
            <a:pPr algn="ctr">
              <a:tabLst>
                <a:tab pos="1727137" algn="l"/>
              </a:tabLst>
            </a:pPr>
            <a:r>
              <a:rPr lang="en-US" altLang="zh-CN" sz="1125" kern="1200" dirty="0">
                <a:solidFill>
                  <a:srgbClr val="E7E6E6">
                    <a:lumMod val="25000"/>
                  </a:srgbClr>
                </a:solidFill>
                <a:latin typeface="微软雅黑" panose="020B0503020204020204" pitchFamily="34" charset="-122"/>
                <a:ea typeface="微软雅黑" panose="020B0503020204020204" pitchFamily="34" charset="-122"/>
                <a:cs typeface="Calibri" panose="020F0502020204030204" pitchFamily="34" charset="0"/>
              </a:rPr>
              <a:t>Global Foundries</a:t>
            </a:r>
          </a:p>
          <a:p>
            <a:pPr algn="ctr">
              <a:tabLst>
                <a:tab pos="1727137" algn="l"/>
              </a:tabLst>
            </a:pPr>
            <a:r>
              <a:rPr lang="en-US" altLang="zh-CN" sz="1125" kern="1200" dirty="0">
                <a:solidFill>
                  <a:srgbClr val="E7E6E6">
                    <a:lumMod val="25000"/>
                  </a:srgbClr>
                </a:solidFill>
                <a:latin typeface="微软雅黑" panose="020B0503020204020204" pitchFamily="34" charset="-122"/>
                <a:ea typeface="微软雅黑" panose="020B0503020204020204" pitchFamily="34" charset="-122"/>
                <a:cs typeface="Calibri" panose="020F0502020204030204" pitchFamily="34" charset="0"/>
              </a:rPr>
              <a:t>U.S.</a:t>
            </a:r>
          </a:p>
        </p:txBody>
      </p:sp>
      <p:sp>
        <p:nvSpPr>
          <p:cNvPr id="14" name="矩形 13">
            <a:extLst>
              <a:ext uri="{FF2B5EF4-FFF2-40B4-BE49-F238E27FC236}">
                <a16:creationId xmlns:a16="http://schemas.microsoft.com/office/drawing/2014/main" id="{F328F486-A55E-0094-43A6-38539C05A8CE}"/>
              </a:ext>
            </a:extLst>
          </p:cNvPr>
          <p:cNvSpPr/>
          <p:nvPr/>
        </p:nvSpPr>
        <p:spPr>
          <a:xfrm>
            <a:off x="7275466" y="-2624"/>
            <a:ext cx="1870613" cy="418391"/>
          </a:xfrm>
          <a:prstGeom prst="rect">
            <a:avLst/>
          </a:prstGeom>
          <a:solidFill>
            <a:srgbClr val="F7A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kern="1200">
              <a:solidFill>
                <a:prstClr val="white"/>
              </a:solidFill>
              <a:latin typeface="微软雅黑" panose="020B0503020204020204" pitchFamily="34" charset="-122"/>
              <a:ea typeface="微软雅黑" panose="020B0503020204020204" pitchFamily="34" charset="-122"/>
            </a:endParaRPr>
          </a:p>
        </p:txBody>
      </p:sp>
      <p:sp>
        <p:nvSpPr>
          <p:cNvPr id="15" name="Rectangle 2">
            <a:extLst>
              <a:ext uri="{FF2B5EF4-FFF2-40B4-BE49-F238E27FC236}">
                <a16:creationId xmlns:a16="http://schemas.microsoft.com/office/drawing/2014/main" id="{1B1D0562-8C30-FD58-1CB3-3E6B09951305}"/>
              </a:ext>
            </a:extLst>
          </p:cNvPr>
          <p:cNvSpPr txBox="1">
            <a:spLocks noChangeArrowheads="1"/>
          </p:cNvSpPr>
          <p:nvPr/>
        </p:nvSpPr>
        <p:spPr bwMode="auto">
          <a:xfrm>
            <a:off x="0" y="168205"/>
            <a:ext cx="7256160" cy="399970"/>
          </a:xfrm>
          <a:prstGeom prst="rect">
            <a:avLst/>
          </a:prstGeom>
          <a:noFill/>
          <a:ln w="9525">
            <a:noFill/>
            <a:miter lim="800000"/>
            <a:headEnd/>
            <a:tailEnd/>
          </a:ln>
        </p:spPr>
        <p:txBody>
          <a:bodyPr vert="horz" wrap="square" lIns="0" tIns="22530" rIns="45061" bIns="22530" numCol="1" anchor="ctr" anchorCtr="0" compatLnSpc="1">
            <a:prstTxWarp prst="textNoShape">
              <a:avLst/>
            </a:prstTxWarp>
          </a:bodyPr>
          <a:lstStyle>
            <a:defPPr>
              <a:defRPr lang="zh-CN"/>
            </a:defPPr>
            <a:lvl1pPr algn="ctr" eaLnBrk="0" fontAlgn="base" hangingPunct="0">
              <a:spcBef>
                <a:spcPct val="0"/>
              </a:spcBef>
              <a:spcAft>
                <a:spcPct val="0"/>
              </a:spcAft>
              <a:tabLst>
                <a:tab pos="2303463" algn="l"/>
              </a:tabLst>
              <a:defRPr b="1">
                <a:ea typeface="黑体" pitchFamily="49" charset="-122"/>
                <a:cs typeface="Arial" pitchFamily="34" charset="0"/>
              </a:defRPr>
            </a:lvl1pPr>
            <a:lvl2pPr eaLnBrk="0" fontAlgn="base" hangingPunct="0">
              <a:spcBef>
                <a:spcPct val="0"/>
              </a:spcBef>
              <a:spcAft>
                <a:spcPct val="0"/>
              </a:spcAft>
              <a:defRPr sz="3200" b="1">
                <a:solidFill>
                  <a:srgbClr val="990000"/>
                </a:solidFill>
                <a:latin typeface="黑体" pitchFamily="49" charset="-122"/>
                <a:ea typeface="黑体" pitchFamily="49" charset="-122"/>
                <a:cs typeface="宋体" charset="-122"/>
              </a:defRPr>
            </a:lvl2pPr>
            <a:lvl3pPr eaLnBrk="0" fontAlgn="base" hangingPunct="0">
              <a:spcBef>
                <a:spcPct val="0"/>
              </a:spcBef>
              <a:spcAft>
                <a:spcPct val="0"/>
              </a:spcAft>
              <a:defRPr sz="3200" b="1">
                <a:solidFill>
                  <a:srgbClr val="990000"/>
                </a:solidFill>
                <a:latin typeface="黑体" pitchFamily="49" charset="-122"/>
                <a:ea typeface="黑体" pitchFamily="49" charset="-122"/>
                <a:cs typeface="宋体" charset="-122"/>
              </a:defRPr>
            </a:lvl3pPr>
            <a:lvl4pPr eaLnBrk="0" fontAlgn="base" hangingPunct="0">
              <a:spcBef>
                <a:spcPct val="0"/>
              </a:spcBef>
              <a:spcAft>
                <a:spcPct val="0"/>
              </a:spcAft>
              <a:defRPr sz="3200" b="1">
                <a:solidFill>
                  <a:srgbClr val="990000"/>
                </a:solidFill>
                <a:latin typeface="黑体" pitchFamily="49" charset="-122"/>
                <a:ea typeface="黑体" pitchFamily="49" charset="-122"/>
                <a:cs typeface="宋体" charset="-122"/>
              </a:defRPr>
            </a:lvl4pPr>
            <a:lvl5pPr eaLnBrk="0" fontAlgn="base" hangingPunct="0">
              <a:spcBef>
                <a:spcPct val="0"/>
              </a:spcBef>
              <a:spcAft>
                <a:spcPct val="0"/>
              </a:spcAft>
              <a:defRPr sz="3200" b="1">
                <a:solidFill>
                  <a:srgbClr val="990000"/>
                </a:solidFill>
                <a:latin typeface="黑体" pitchFamily="49" charset="-122"/>
                <a:ea typeface="黑体" pitchFamily="49" charset="-122"/>
                <a:cs typeface="宋体" charset="-122"/>
              </a:defRPr>
            </a:lvl5pPr>
            <a:lvl6pPr marL="457200" fontAlgn="base">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fontAlgn="base">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fontAlgn="base">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fontAlgn="base">
              <a:spcBef>
                <a:spcPct val="0"/>
              </a:spcBef>
              <a:spcAft>
                <a:spcPct val="0"/>
              </a:spcAft>
              <a:defRPr sz="3200" b="1">
                <a:solidFill>
                  <a:srgbClr val="990000"/>
                </a:solidFill>
                <a:latin typeface="FrutigerNext LT Medium" pitchFamily="34" charset="0"/>
                <a:ea typeface="华文细黑" pitchFamily="2" charset="-122"/>
                <a:cs typeface="宋体" charset="-122"/>
              </a:defRPr>
            </a:lvl9pPr>
          </a:lstStyle>
          <a:p>
            <a:r>
              <a:rPr lang="en-SG" altLang="zh-CN" sz="1500" kern="1200" dirty="0">
                <a:solidFill>
                  <a:prstClr val="black"/>
                </a:solidFill>
                <a:latin typeface="微软雅黑" panose="020B0503020204020204" pitchFamily="34" charset="-122"/>
                <a:ea typeface="微软雅黑" panose="020B0503020204020204" pitchFamily="34" charset="-122"/>
              </a:rPr>
              <a:t>Speaker</a:t>
            </a:r>
            <a:endParaRPr lang="en-US" sz="1600" dirty="0"/>
          </a:p>
          <a:p>
            <a:endParaRPr lang="en-US" altLang="zh-CN" sz="1500" kern="1200" dirty="0">
              <a:solidFill>
                <a:prstClr val="black"/>
              </a:solidFill>
              <a:latin typeface="微软雅黑" panose="020B0503020204020204" pitchFamily="34" charset="-122"/>
              <a:ea typeface="微软雅黑" panose="020B0503020204020204" pitchFamily="34" charset="-122"/>
            </a:endParaRPr>
          </a:p>
        </p:txBody>
      </p:sp>
      <p:sp>
        <p:nvSpPr>
          <p:cNvPr id="21" name="矩形 20">
            <a:extLst>
              <a:ext uri="{FF2B5EF4-FFF2-40B4-BE49-F238E27FC236}">
                <a16:creationId xmlns:a16="http://schemas.microsoft.com/office/drawing/2014/main" id="{1195DB55-5CD4-4BDA-D947-4835691A32D1}"/>
              </a:ext>
            </a:extLst>
          </p:cNvPr>
          <p:cNvSpPr/>
          <p:nvPr/>
        </p:nvSpPr>
        <p:spPr>
          <a:xfrm>
            <a:off x="7275466" y="68108"/>
            <a:ext cx="1870613" cy="300082"/>
          </a:xfrm>
          <a:prstGeom prst="rect">
            <a:avLst/>
          </a:prstGeom>
        </p:spPr>
        <p:txBody>
          <a:bodyPr wrap="square">
            <a:spAutoFit/>
          </a:bodyPr>
          <a:lstStyle/>
          <a:p>
            <a:pPr algn="ctr" fontAlgn="base">
              <a:spcBef>
                <a:spcPct val="0"/>
              </a:spcBef>
              <a:spcAft>
                <a:spcPct val="0"/>
              </a:spcAft>
            </a:pPr>
            <a:r>
              <a:rPr lang="en-US" altLang="zh-CN" sz="1350" b="1" kern="1200" dirty="0">
                <a:solidFill>
                  <a:prstClr val="white"/>
                </a:solidFill>
                <a:latin typeface="Arial" pitchFamily="34" charset="0"/>
                <a:ea typeface="宋体" pitchFamily="2" charset="-122"/>
                <a:cs typeface="+mn-cs"/>
              </a:rPr>
              <a:t>IEEE CAS SASD</a:t>
            </a:r>
            <a:endParaRPr lang="zh-CN" altLang="en-US" sz="1350" b="1" kern="1200" dirty="0">
              <a:solidFill>
                <a:prstClr val="white"/>
              </a:solidFill>
              <a:latin typeface="Arial" pitchFamily="34" charset="0"/>
              <a:ea typeface="宋体" pitchFamily="2" charset="-122"/>
              <a:cs typeface="+mn-cs"/>
            </a:endParaRPr>
          </a:p>
        </p:txBody>
      </p:sp>
      <p:sp>
        <p:nvSpPr>
          <p:cNvPr id="2" name="矩形 1">
            <a:extLst>
              <a:ext uri="{FF2B5EF4-FFF2-40B4-BE49-F238E27FC236}">
                <a16:creationId xmlns:a16="http://schemas.microsoft.com/office/drawing/2014/main" id="{D526A1EC-41CE-12C4-FCF1-4AAD68436109}"/>
              </a:ext>
            </a:extLst>
          </p:cNvPr>
          <p:cNvSpPr/>
          <p:nvPr>
            <p:custDataLst>
              <p:tags r:id="rId3"/>
            </p:custDataLst>
          </p:nvPr>
        </p:nvSpPr>
        <p:spPr>
          <a:xfrm>
            <a:off x="7739808" y="678821"/>
            <a:ext cx="941929" cy="1275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2" tIns="34281" rIns="68562" bIns="34281" numCol="1" spcCol="0" rtlCol="0" fromWordArt="0" anchor="ctr" anchorCtr="0" forceAA="0" compatLnSpc="1">
            <a:prstTxWarp prst="textNoShape">
              <a:avLst/>
            </a:prstTxWarp>
            <a:noAutofit/>
          </a:bodyPr>
          <a:lstStyle/>
          <a:p>
            <a:pPr algn="ctr" fontAlgn="base">
              <a:spcBef>
                <a:spcPct val="0"/>
              </a:spcBef>
              <a:spcAft>
                <a:spcPct val="0"/>
              </a:spcAft>
            </a:pPr>
            <a:r>
              <a:rPr lang="en-US" altLang="zh-CN" sz="1350" kern="1200" dirty="0">
                <a:solidFill>
                  <a:prstClr val="white"/>
                </a:solidFill>
              </a:rPr>
              <a:t>Photo</a:t>
            </a:r>
            <a:endParaRPr lang="zh-CN" altLang="en-US" sz="1350" kern="1200" dirty="0">
              <a:solidFill>
                <a:prstClr val="white"/>
              </a:solidFill>
            </a:endParaRPr>
          </a:p>
        </p:txBody>
      </p:sp>
      <p:pic>
        <p:nvPicPr>
          <p:cNvPr id="6" name="Picture 5">
            <a:extLst>
              <a:ext uri="{FF2B5EF4-FFF2-40B4-BE49-F238E27FC236}">
                <a16:creationId xmlns:a16="http://schemas.microsoft.com/office/drawing/2014/main" id="{7F0733C8-8534-B35D-B361-22EF354BB48F}"/>
              </a:ext>
            </a:extLst>
          </p:cNvPr>
          <p:cNvPicPr>
            <a:picLocks noChangeAspect="1"/>
          </p:cNvPicPr>
          <p:nvPr/>
        </p:nvPicPr>
        <p:blipFill>
          <a:blip r:embed="rId6"/>
          <a:stretch>
            <a:fillRect/>
          </a:stretch>
        </p:blipFill>
        <p:spPr>
          <a:xfrm>
            <a:off x="7552662" y="440755"/>
            <a:ext cx="1367443" cy="1930716"/>
          </a:xfrm>
          <a:prstGeom prst="rect">
            <a:avLst/>
          </a:prstGeom>
        </p:spPr>
      </p:pic>
    </p:spTree>
    <p:extLst>
      <p:ext uri="{BB962C8B-B14F-4D97-AF65-F5344CB8AC3E}">
        <p14:creationId xmlns:p14="http://schemas.microsoft.com/office/powerpoint/2010/main" val="1351058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FA80D-1929-62ED-C43E-BB55E651B92B}"/>
              </a:ext>
            </a:extLst>
          </p:cNvPr>
          <p:cNvSpPr>
            <a:spLocks noGrp="1"/>
          </p:cNvSpPr>
          <p:nvPr>
            <p:ph type="ctrTitle"/>
          </p:nvPr>
        </p:nvSpPr>
        <p:spPr/>
        <p:txBody>
          <a:bodyPr/>
          <a:lstStyle/>
          <a:p>
            <a:r>
              <a:rPr lang="en-US" dirty="0"/>
              <a:t>Workshop – 24</a:t>
            </a:r>
            <a:r>
              <a:rPr lang="en-US" baseline="30000" dirty="0"/>
              <a:t>th</a:t>
            </a:r>
            <a:r>
              <a:rPr lang="en-US" dirty="0"/>
              <a:t> to 25</a:t>
            </a:r>
            <a:r>
              <a:rPr lang="en-US" baseline="30000" dirty="0"/>
              <a:t>th</a:t>
            </a:r>
            <a:r>
              <a:rPr lang="en-US" dirty="0"/>
              <a:t> May at Shanghai</a:t>
            </a:r>
          </a:p>
        </p:txBody>
      </p:sp>
      <p:sp>
        <p:nvSpPr>
          <p:cNvPr id="3" name="Text Placeholder 2">
            <a:extLst>
              <a:ext uri="{FF2B5EF4-FFF2-40B4-BE49-F238E27FC236}">
                <a16:creationId xmlns:a16="http://schemas.microsoft.com/office/drawing/2014/main" id="{BFCF655E-CAB0-D3CA-84DF-72D52FD2F0CA}"/>
              </a:ext>
            </a:extLst>
          </p:cNvPr>
          <p:cNvSpPr>
            <a:spLocks noGrp="1"/>
          </p:cNvSpPr>
          <p:nvPr>
            <p:ph type="body" idx="2"/>
          </p:nvPr>
        </p:nvSpPr>
        <p:spPr/>
        <p:txBody>
          <a:bodyPr/>
          <a:lstStyle/>
          <a:p>
            <a:pPr lvl="0"/>
            <a:r>
              <a:rPr lang="en-SG" dirty="0"/>
              <a:t>Increased awareness of IEEE hardware security, healthcare, and circuits-and-systems standards</a:t>
            </a:r>
          </a:p>
          <a:p>
            <a:pPr lvl="0"/>
            <a:r>
              <a:rPr lang="en-SG" dirty="0"/>
              <a:t>Improved understanding of secure, interoperable design for AI and </a:t>
            </a:r>
            <a:r>
              <a:rPr lang="en-SG" dirty="0" err="1"/>
              <a:t>chiplet</a:t>
            </a:r>
            <a:r>
              <a:rPr lang="en-SG" dirty="0"/>
              <a:t>-based systems</a:t>
            </a:r>
          </a:p>
          <a:p>
            <a:pPr lvl="0"/>
            <a:r>
              <a:rPr lang="en-SG" dirty="0"/>
              <a:t>Strengthened collaboration between academia, industry, and standards organizations</a:t>
            </a:r>
          </a:p>
          <a:p>
            <a:pPr lvl="0"/>
            <a:r>
              <a:rPr lang="en-SG" dirty="0"/>
              <a:t>Expanded engagement in IEEE CASS and standardization activities</a:t>
            </a:r>
          </a:p>
          <a:p>
            <a:pPr marL="63499" indent="0">
              <a:buNone/>
            </a:pPr>
            <a:br>
              <a:rPr lang="en-US" sz="1600" dirty="0">
                <a:solidFill>
                  <a:schemeClr val="tx1"/>
                </a:solidFill>
              </a:rPr>
            </a:br>
            <a:endParaRPr lang="en-US" dirty="0"/>
          </a:p>
        </p:txBody>
      </p:sp>
    </p:spTree>
    <p:extLst>
      <p:ext uri="{BB962C8B-B14F-4D97-AF65-F5344CB8AC3E}">
        <p14:creationId xmlns:p14="http://schemas.microsoft.com/office/powerpoint/2010/main" val="489336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F93C8-61E4-3CE4-FD06-E25375DEDDB4}"/>
              </a:ext>
            </a:extLst>
          </p:cNvPr>
          <p:cNvSpPr>
            <a:spLocks noGrp="1"/>
          </p:cNvSpPr>
          <p:nvPr>
            <p:ph type="ctrTitle"/>
          </p:nvPr>
        </p:nvSpPr>
        <p:spPr/>
        <p:txBody>
          <a:bodyPr/>
          <a:lstStyle/>
          <a:p>
            <a:r>
              <a:rPr lang="en-US" dirty="0"/>
              <a:t>Abstract:</a:t>
            </a:r>
            <a:endParaRPr lang="en-SG" dirty="0"/>
          </a:p>
        </p:txBody>
      </p:sp>
      <p:sp>
        <p:nvSpPr>
          <p:cNvPr id="3" name="Text Placeholder 2">
            <a:extLst>
              <a:ext uri="{FF2B5EF4-FFF2-40B4-BE49-F238E27FC236}">
                <a16:creationId xmlns:a16="http://schemas.microsoft.com/office/drawing/2014/main" id="{C3B96F67-C0DE-7AD2-6A21-779580E0F6AE}"/>
              </a:ext>
            </a:extLst>
          </p:cNvPr>
          <p:cNvSpPr>
            <a:spLocks noGrp="1"/>
          </p:cNvSpPr>
          <p:nvPr>
            <p:ph type="body" idx="2"/>
          </p:nvPr>
        </p:nvSpPr>
        <p:spPr/>
        <p:txBody>
          <a:bodyPr/>
          <a:lstStyle/>
          <a:p>
            <a:pPr marL="63499" indent="0">
              <a:buNone/>
            </a:pPr>
            <a:r>
              <a:rPr lang="en-US" dirty="0"/>
              <a:t>As AI acceleration, </a:t>
            </a:r>
            <a:r>
              <a:rPr lang="en-US" dirty="0" err="1"/>
              <a:t>chiplet</a:t>
            </a:r>
            <a:r>
              <a:rPr lang="en-US" dirty="0"/>
              <a:t> architectures, and next-generation healthcare technologies rapidly redefine the hardware landscape, mastering secure, interoperable design has never been more critical. We invite you to the IEEE Circuits and Systems Standards Workshop, co-hosted with the IEEE Standards Association, featuring a distinguished lineup of speakers from the IEEE SA, leading industry innovators, and current Working Group and Study Group chairs. These experts will deliver timely insights into the latest IEEE standards for hardware security, healthcare electronics, and advanced circuits, with a focused mission to elevate standards awareness across the IEEE Circuits and Systems Society. Through dynamic presentations and interactive discussions, you will deepen your understanding of secure, interoperable frameworks tailored for AI and </a:t>
            </a:r>
            <a:r>
              <a:rPr lang="en-US" dirty="0" err="1"/>
              <a:t>chiplet</a:t>
            </a:r>
            <a:r>
              <a:rPr lang="en-US" dirty="0"/>
              <a:t>-based systems, while forging stronger, actionable partnerships between academia, industry, and standards organizations. Your attendance will not only expand your engagement in IEEE CASS initiatives but also position you to directly influence and participate in the global standardization efforts shaping tomorrow’s technology. Join us to connect with pioneers, bridge the gap between innovation and compliance, and help architect a more secure, collaborative future for circuits and systems—register today and step into the forefront of standards-driven design.</a:t>
            </a:r>
            <a:endParaRPr lang="en-SG" dirty="0"/>
          </a:p>
        </p:txBody>
      </p:sp>
    </p:spTree>
    <p:extLst>
      <p:ext uri="{BB962C8B-B14F-4D97-AF65-F5344CB8AC3E}">
        <p14:creationId xmlns:p14="http://schemas.microsoft.com/office/powerpoint/2010/main" val="2733396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60409-8855-98A4-7DE1-E9FAEA20A1B6}"/>
              </a:ext>
            </a:extLst>
          </p:cNvPr>
          <p:cNvSpPr>
            <a:spLocks noGrp="1"/>
          </p:cNvSpPr>
          <p:nvPr>
            <p:ph type="ctrTitle"/>
          </p:nvPr>
        </p:nvSpPr>
        <p:spPr/>
        <p:txBody>
          <a:bodyPr/>
          <a:lstStyle/>
          <a:p>
            <a:r>
              <a:rPr lang="en-US" dirty="0"/>
              <a:t>Organizers</a:t>
            </a:r>
          </a:p>
        </p:txBody>
      </p:sp>
      <p:sp>
        <p:nvSpPr>
          <p:cNvPr id="3" name="Text Placeholder 2">
            <a:extLst>
              <a:ext uri="{FF2B5EF4-FFF2-40B4-BE49-F238E27FC236}">
                <a16:creationId xmlns:a16="http://schemas.microsoft.com/office/drawing/2014/main" id="{D11AF1B4-803C-BFCA-AE24-744A1F3FEEB6}"/>
              </a:ext>
            </a:extLst>
          </p:cNvPr>
          <p:cNvSpPr>
            <a:spLocks noGrp="1"/>
          </p:cNvSpPr>
          <p:nvPr>
            <p:ph type="body" idx="2"/>
          </p:nvPr>
        </p:nvSpPr>
        <p:spPr/>
        <p:txBody>
          <a:bodyPr/>
          <a:lstStyle/>
          <a:p>
            <a:endParaRPr lang="en-US" dirty="0"/>
          </a:p>
        </p:txBody>
      </p:sp>
      <p:graphicFrame>
        <p:nvGraphicFramePr>
          <p:cNvPr id="5" name="Table 4">
            <a:extLst>
              <a:ext uri="{FF2B5EF4-FFF2-40B4-BE49-F238E27FC236}">
                <a16:creationId xmlns:a16="http://schemas.microsoft.com/office/drawing/2014/main" id="{52A4DBAA-C0B1-9902-DF97-C5FC1612AE3F}"/>
              </a:ext>
            </a:extLst>
          </p:cNvPr>
          <p:cNvGraphicFramePr>
            <a:graphicFrameLocks noGrp="1"/>
          </p:cNvGraphicFramePr>
          <p:nvPr>
            <p:extLst>
              <p:ext uri="{D42A27DB-BD31-4B8C-83A1-F6EECF244321}">
                <p14:modId xmlns:p14="http://schemas.microsoft.com/office/powerpoint/2010/main" val="1128271892"/>
              </p:ext>
            </p:extLst>
          </p:nvPr>
        </p:nvGraphicFramePr>
        <p:xfrm>
          <a:off x="299356" y="1664804"/>
          <a:ext cx="8441444" cy="889000"/>
        </p:xfrm>
        <a:graphic>
          <a:graphicData uri="http://schemas.openxmlformats.org/drawingml/2006/table">
            <a:tbl>
              <a:tblPr firstRow="1" bandRow="1">
                <a:tableStyleId>{5940675A-B579-460E-94D1-54222C63F5DA}</a:tableStyleId>
              </a:tblPr>
              <a:tblGrid>
                <a:gridCol w="2511718">
                  <a:extLst>
                    <a:ext uri="{9D8B030D-6E8A-4147-A177-3AD203B41FA5}">
                      <a16:colId xmlns:a16="http://schemas.microsoft.com/office/drawing/2014/main" val="1125625643"/>
                    </a:ext>
                  </a:extLst>
                </a:gridCol>
                <a:gridCol w="5929726">
                  <a:extLst>
                    <a:ext uri="{9D8B030D-6E8A-4147-A177-3AD203B41FA5}">
                      <a16:colId xmlns:a16="http://schemas.microsoft.com/office/drawing/2014/main" val="2275812109"/>
                    </a:ext>
                  </a:extLst>
                </a:gridCol>
              </a:tblGrid>
              <a:tr h="370840">
                <a:tc>
                  <a:txBody>
                    <a:bodyPr/>
                    <a:lstStyle/>
                    <a:p>
                      <a:r>
                        <a:rPr lang="en-US" sz="1400" dirty="0"/>
                        <a:t>Yi(Estelle) Wang</a:t>
                      </a:r>
                    </a:p>
                  </a:txBody>
                  <a:tcPr/>
                </a:tc>
                <a:tc>
                  <a:txBody>
                    <a:bodyPr/>
                    <a:lstStyle/>
                    <a:p>
                      <a:r>
                        <a:rPr lang="en-US" sz="1400" dirty="0"/>
                        <a:t>SASD Chair-elect 26-27, Global head of product Cybersecurity consulting &amp; engineering, AUMOVIO (Previous knows as Continental)</a:t>
                      </a:r>
                    </a:p>
                  </a:txBody>
                  <a:tcPr/>
                </a:tc>
                <a:extLst>
                  <a:ext uri="{0D108BD9-81ED-4DB2-BD59-A6C34878D82A}">
                    <a16:rowId xmlns:a16="http://schemas.microsoft.com/office/drawing/2014/main" val="2354820798"/>
                  </a:ext>
                </a:extLst>
              </a:tr>
              <a:tr h="370840">
                <a:tc>
                  <a:txBody>
                    <a:bodyPr/>
                    <a:lstStyle/>
                    <a:p>
                      <a:r>
                        <a:rPr lang="en-US" sz="1400" dirty="0"/>
                        <a:t>Yang Zhao</a:t>
                      </a:r>
                    </a:p>
                  </a:txBody>
                  <a:tcPr/>
                </a:tc>
                <a:tc>
                  <a:txBody>
                    <a:bodyPr/>
                    <a:lstStyle/>
                    <a:p>
                      <a:r>
                        <a:rPr lang="en-US" sz="1400" dirty="0"/>
                        <a:t>SASD Committee member, Shanghai </a:t>
                      </a:r>
                      <a:r>
                        <a:rPr lang="en-US" sz="1400" dirty="0" err="1"/>
                        <a:t>Jiaotong</a:t>
                      </a:r>
                      <a:r>
                        <a:rPr lang="en-US" sz="1400" dirty="0"/>
                        <a:t> university</a:t>
                      </a:r>
                    </a:p>
                  </a:txBody>
                  <a:tcPr/>
                </a:tc>
                <a:extLst>
                  <a:ext uri="{0D108BD9-81ED-4DB2-BD59-A6C34878D82A}">
                    <a16:rowId xmlns:a16="http://schemas.microsoft.com/office/drawing/2014/main" val="2514764586"/>
                  </a:ext>
                </a:extLst>
              </a:tr>
            </a:tbl>
          </a:graphicData>
        </a:graphic>
      </p:graphicFrame>
    </p:spTree>
    <p:extLst>
      <p:ext uri="{BB962C8B-B14F-4D97-AF65-F5344CB8AC3E}">
        <p14:creationId xmlns:p14="http://schemas.microsoft.com/office/powerpoint/2010/main" val="3462600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0B1950FB-EAA5-5DC4-F493-76A4EB0FB8B5}"/>
              </a:ext>
            </a:extLst>
          </p:cNvPr>
          <p:cNvGraphicFramePr>
            <a:graphicFrameLocks noGrp="1"/>
          </p:cNvGraphicFramePr>
          <p:nvPr>
            <p:extLst>
              <p:ext uri="{D42A27DB-BD31-4B8C-83A1-F6EECF244321}">
                <p14:modId xmlns:p14="http://schemas.microsoft.com/office/powerpoint/2010/main" val="2225294457"/>
              </p:ext>
            </p:extLst>
          </p:nvPr>
        </p:nvGraphicFramePr>
        <p:xfrm>
          <a:off x="0" y="212760"/>
          <a:ext cx="9144000" cy="4561820"/>
        </p:xfrm>
        <a:graphic>
          <a:graphicData uri="http://schemas.openxmlformats.org/drawingml/2006/table">
            <a:tbl>
              <a:tblPr firstRow="1" bandRow="1">
                <a:tableStyleId>{9D7B26C5-4107-4FEC-AEDC-1716B250A1EF}</a:tableStyleId>
              </a:tblPr>
              <a:tblGrid>
                <a:gridCol w="1214323">
                  <a:extLst>
                    <a:ext uri="{9D8B030D-6E8A-4147-A177-3AD203B41FA5}">
                      <a16:colId xmlns:a16="http://schemas.microsoft.com/office/drawing/2014/main" val="3886190032"/>
                    </a:ext>
                  </a:extLst>
                </a:gridCol>
                <a:gridCol w="3752698">
                  <a:extLst>
                    <a:ext uri="{9D8B030D-6E8A-4147-A177-3AD203B41FA5}">
                      <a16:colId xmlns:a16="http://schemas.microsoft.com/office/drawing/2014/main" val="1838143743"/>
                    </a:ext>
                  </a:extLst>
                </a:gridCol>
                <a:gridCol w="4176979">
                  <a:extLst>
                    <a:ext uri="{9D8B030D-6E8A-4147-A177-3AD203B41FA5}">
                      <a16:colId xmlns:a16="http://schemas.microsoft.com/office/drawing/2014/main" val="32904497"/>
                    </a:ext>
                  </a:extLst>
                </a:gridCol>
              </a:tblGrid>
              <a:tr h="292801">
                <a:tc gridSpan="3">
                  <a:txBody>
                    <a:bodyPr/>
                    <a:lstStyle/>
                    <a:p>
                      <a:pPr algn="ctr"/>
                      <a:r>
                        <a:rPr lang="en-US" sz="1000" dirty="0">
                          <a:latin typeface="+mn-lt"/>
                        </a:rPr>
                        <a:t>24</a:t>
                      </a:r>
                      <a:r>
                        <a:rPr lang="en-US" sz="1000" baseline="30000" dirty="0">
                          <a:latin typeface="+mn-lt"/>
                        </a:rPr>
                        <a:t>th</a:t>
                      </a:r>
                      <a:r>
                        <a:rPr lang="en-US" sz="1000" dirty="0">
                          <a:latin typeface="+mn-lt"/>
                        </a:rPr>
                        <a:t> May 2026</a:t>
                      </a:r>
                    </a:p>
                  </a:txBody>
                  <a:tcPr marL="49956" marR="49956" marT="24978" marB="24978" anchor="ctr"/>
                </a:tc>
                <a:tc hMerge="1">
                  <a:txBody>
                    <a:bodyPr/>
                    <a:lstStyle/>
                    <a:p>
                      <a:endParaRPr lang="en-US" sz="1200" dirty="0"/>
                    </a:p>
                  </a:txBody>
                  <a:tcPr marL="49956" marR="49956" marT="24978" marB="24978" anchor="ctr"/>
                </a:tc>
                <a:tc hMerge="1">
                  <a:txBody>
                    <a:bodyPr/>
                    <a:lstStyle/>
                    <a:p>
                      <a:pPr algn="ctr"/>
                      <a:endParaRPr lang="en-US" sz="1400" dirty="0"/>
                    </a:p>
                  </a:txBody>
                  <a:tcPr marL="49956" marR="49956" marT="24978" marB="24978" anchor="ctr"/>
                </a:tc>
                <a:extLst>
                  <a:ext uri="{0D108BD9-81ED-4DB2-BD59-A6C34878D82A}">
                    <a16:rowId xmlns:a16="http://schemas.microsoft.com/office/drawing/2014/main" val="2708357533"/>
                  </a:ext>
                </a:extLst>
              </a:tr>
              <a:tr h="292801">
                <a:tc>
                  <a:txBody>
                    <a:bodyPr/>
                    <a:lstStyle/>
                    <a:p>
                      <a:r>
                        <a:rPr lang="en-US" sz="1000" dirty="0">
                          <a:latin typeface="+mn-lt"/>
                        </a:rPr>
                        <a:t>08:30 – 09:00am</a:t>
                      </a:r>
                    </a:p>
                  </a:txBody>
                  <a:tcPr marL="49956" marR="49956" marT="24978" marB="24978" anchor="ctr"/>
                </a:tc>
                <a:tc>
                  <a:txBody>
                    <a:bodyPr/>
                    <a:lstStyle/>
                    <a:p>
                      <a:r>
                        <a:rPr lang="en-US" sz="1000" dirty="0">
                          <a:latin typeface="+mn-lt"/>
                        </a:rPr>
                        <a:t>Registration &amp; Welcome Coffee</a:t>
                      </a:r>
                    </a:p>
                  </a:txBody>
                  <a:tcPr marL="49956" marR="49956" marT="24978" marB="24978" anchor="ctr"/>
                </a:tc>
                <a:tc>
                  <a:txBody>
                    <a:bodyPr/>
                    <a:lstStyle/>
                    <a:p>
                      <a:r>
                        <a:rPr lang="en-US" sz="1000" dirty="0">
                          <a:latin typeface="+mn-lt"/>
                        </a:rPr>
                        <a:t>All</a:t>
                      </a:r>
                    </a:p>
                  </a:txBody>
                  <a:tcPr marL="49956" marR="49956" marT="24978" marB="24978" anchor="ctr"/>
                </a:tc>
                <a:extLst>
                  <a:ext uri="{0D108BD9-81ED-4DB2-BD59-A6C34878D82A}">
                    <a16:rowId xmlns:a16="http://schemas.microsoft.com/office/drawing/2014/main" val="2658289964"/>
                  </a:ext>
                </a:extLst>
              </a:tr>
              <a:tr h="235773">
                <a:tc>
                  <a:txBody>
                    <a:bodyPr/>
                    <a:lstStyle/>
                    <a:p>
                      <a:r>
                        <a:rPr lang="en-US" sz="1000" dirty="0">
                          <a:latin typeface="+mn-lt"/>
                        </a:rPr>
                        <a:t>09:00 – 09:10am</a:t>
                      </a:r>
                    </a:p>
                  </a:txBody>
                  <a:tcPr marL="49956" marR="49956" marT="24978" marB="24978" anchor="ctr"/>
                </a:tc>
                <a:tc>
                  <a:txBody>
                    <a:bodyPr/>
                    <a:lstStyle/>
                    <a:p>
                      <a:r>
                        <a:rPr lang="en-US" sz="1000" dirty="0">
                          <a:latin typeface="+mn-lt"/>
                        </a:rPr>
                        <a:t>Opening Remarks</a:t>
                      </a:r>
                    </a:p>
                  </a:txBody>
                  <a:tcPr marL="49956" marR="49956" marT="24978" marB="24978" anchor="ctr"/>
                </a:tc>
                <a:tc>
                  <a:txBody>
                    <a:bodyPr/>
                    <a:lstStyle/>
                    <a:p>
                      <a:r>
                        <a:rPr lang="en-US" sz="1000" dirty="0">
                          <a:latin typeface="+mn-lt"/>
                        </a:rPr>
                        <a:t>Yi (Estelle) Wang (Global Head of Product Cybersecurity Consulting &amp; Engineering, AUMOVIO)</a:t>
                      </a:r>
                    </a:p>
                  </a:txBody>
                  <a:tcPr marL="49956" marR="49956" marT="24978" marB="24978" anchor="ctr"/>
                </a:tc>
                <a:extLst>
                  <a:ext uri="{0D108BD9-81ED-4DB2-BD59-A6C34878D82A}">
                    <a16:rowId xmlns:a16="http://schemas.microsoft.com/office/drawing/2014/main" val="4286042660"/>
                  </a:ext>
                </a:extLst>
              </a:tr>
              <a:tr h="376366">
                <a:tc>
                  <a:txBody>
                    <a:bodyPr/>
                    <a:lstStyle/>
                    <a:p>
                      <a:r>
                        <a:rPr lang="en-US" sz="1000" dirty="0">
                          <a:latin typeface="+mn-lt"/>
                        </a:rPr>
                        <a:t>09:10 – 10:00am</a:t>
                      </a:r>
                    </a:p>
                  </a:txBody>
                  <a:tcPr marL="49956" marR="49956" marT="24978" marB="24978" anchor="ctr"/>
                </a:tc>
                <a:tc>
                  <a:txBody>
                    <a:bodyPr/>
                    <a:lstStyle/>
                    <a:p>
                      <a:r>
                        <a:rPr lang="en-US" sz="1000" kern="1200" dirty="0">
                          <a:solidFill>
                            <a:schemeClr val="tx1"/>
                          </a:solidFill>
                          <a:effectLst/>
                          <a:latin typeface="+mn-lt"/>
                          <a:ea typeface="+mn-ea"/>
                          <a:cs typeface="+mn-cs"/>
                        </a:rPr>
                        <a:t>IEEE SA: Standardization Driven Technologies, </a:t>
                      </a:r>
                      <a:endParaRPr lang="en-US" sz="1000" dirty="0">
                        <a:latin typeface="+mn-lt"/>
                      </a:endParaRPr>
                    </a:p>
                  </a:txBody>
                  <a:tcPr marL="49956" marR="49956" marT="24978" marB="24978" anchor="ctr"/>
                </a:tc>
                <a:tc>
                  <a:txBody>
                    <a:bodyPr/>
                    <a:lstStyle/>
                    <a:p>
                      <a:r>
                        <a:rPr lang="en-US" sz="1000" dirty="0">
                          <a:latin typeface="+mn-lt"/>
                        </a:rPr>
                        <a:t>Sri Chandrasekaran (APAC Foundational Technologies Practice Lead, IEEE SA)</a:t>
                      </a:r>
                    </a:p>
                  </a:txBody>
                  <a:tcPr marL="49956" marR="49956" marT="24978" marB="24978" anchor="ctr"/>
                </a:tc>
                <a:extLst>
                  <a:ext uri="{0D108BD9-81ED-4DB2-BD59-A6C34878D82A}">
                    <a16:rowId xmlns:a16="http://schemas.microsoft.com/office/drawing/2014/main" val="693403223"/>
                  </a:ext>
                </a:extLst>
              </a:tr>
              <a:tr h="233483">
                <a:tc>
                  <a:txBody>
                    <a:bodyPr/>
                    <a:lstStyle/>
                    <a:p>
                      <a:r>
                        <a:rPr lang="en-US" sz="1000" dirty="0">
                          <a:latin typeface="+mn-lt"/>
                        </a:rPr>
                        <a:t>10:00 – 10:30am</a:t>
                      </a:r>
                    </a:p>
                  </a:txBody>
                  <a:tcPr marL="49956" marR="49956" marT="24978" marB="24978" anchor="ctr"/>
                </a:tc>
                <a:tc>
                  <a:txBody>
                    <a:bodyPr/>
                    <a:lstStyle/>
                    <a:p>
                      <a:pPr marL="0" marR="0">
                        <a:buNone/>
                      </a:pPr>
                      <a:r>
                        <a:rPr lang="en-US" sz="1000" kern="100" dirty="0">
                          <a:effectLst/>
                          <a:latin typeface="Arial" panose="020B0604020202020204" pitchFamily="34" charset="0"/>
                          <a:ea typeface="DengXian" panose="02010600030101010101" pitchFamily="2" charset="-122"/>
                          <a:cs typeface="Times New Roman" panose="02020603050405020304" pitchFamily="18" charset="0"/>
                        </a:rPr>
                        <a:t>IEEE SA PM: Best Practices for IEEE standards development</a:t>
                      </a:r>
                      <a:endParaRPr lang="en-SG" sz="1200" kern="10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tc>
                <a:tc>
                  <a:txBody>
                    <a:bodyPr/>
                    <a:lstStyle/>
                    <a:p>
                      <a:pPr marL="0" marR="0">
                        <a:buNone/>
                      </a:pPr>
                      <a:r>
                        <a:rPr lang="en-US" sz="1000" b="1" kern="100" dirty="0">
                          <a:effectLst/>
                          <a:latin typeface="Arial" panose="020B0604020202020204" pitchFamily="34" charset="0"/>
                          <a:ea typeface="DengXian" panose="02010600030101010101" pitchFamily="2" charset="-122"/>
                          <a:cs typeface="Times New Roman" panose="02020603050405020304" pitchFamily="18" charset="0"/>
                        </a:rPr>
                        <a:t>Christian Orlando</a:t>
                      </a:r>
                      <a:r>
                        <a:rPr lang="en-SG" sz="1200" b="1" kern="100" dirty="0">
                          <a:effectLst/>
                          <a:latin typeface="Calibri" panose="020F0502020204030204" pitchFamily="34" charset="0"/>
                          <a:ea typeface="PMingLiU" panose="02020500000000000000" pitchFamily="18" charset="-120"/>
                          <a:cs typeface="Times New Roman" panose="02020603050405020304" pitchFamily="18" charset="0"/>
                        </a:rPr>
                        <a:t> </a:t>
                      </a:r>
                      <a:r>
                        <a:rPr lang="en-US" sz="1000" kern="100" dirty="0">
                          <a:effectLst/>
                          <a:latin typeface="Arial" panose="020B0604020202020204" pitchFamily="34" charset="0"/>
                          <a:ea typeface="DengXian" panose="02010600030101010101" pitchFamily="2" charset="-122"/>
                          <a:cs typeface="Times New Roman" panose="02020603050405020304" pitchFamily="18" charset="0"/>
                        </a:rPr>
                        <a:t>IEEE SA PM</a:t>
                      </a:r>
                      <a:endParaRPr lang="en-SG" sz="1200" kern="10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3476560426"/>
                  </a:ext>
                </a:extLst>
              </a:tr>
              <a:tr h="284497">
                <a:tc>
                  <a:txBody>
                    <a:bodyPr/>
                    <a:lstStyle/>
                    <a:p>
                      <a:r>
                        <a:rPr lang="en-US" sz="1000" dirty="0">
                          <a:latin typeface="+mn-lt"/>
                        </a:rPr>
                        <a:t>10:30 – 10:50am</a:t>
                      </a:r>
                    </a:p>
                  </a:txBody>
                  <a:tcPr marL="49956" marR="49956" marT="24978" marB="24978" anchor="ctr"/>
                </a:tc>
                <a:tc>
                  <a:txBody>
                    <a:bodyPr/>
                    <a:lstStyle/>
                    <a:p>
                      <a:r>
                        <a:rPr lang="en-US" sz="1000" dirty="0">
                          <a:latin typeface="+mn-lt"/>
                        </a:rPr>
                        <a:t>Break</a:t>
                      </a:r>
                    </a:p>
                  </a:txBody>
                  <a:tcPr marL="49956" marR="49956" marT="24978" marB="24978" anchor="ctr"/>
                </a:tc>
                <a:tc>
                  <a:txBody>
                    <a:bodyPr/>
                    <a:lstStyle/>
                    <a:p>
                      <a:endParaRPr lang="en-US" sz="1000" dirty="0">
                        <a:latin typeface="+mn-lt"/>
                      </a:endParaRPr>
                    </a:p>
                  </a:txBody>
                  <a:tcPr marL="49956" marR="49956" marT="24978" marB="24978" anchor="ctr"/>
                </a:tc>
                <a:extLst>
                  <a:ext uri="{0D108BD9-81ED-4DB2-BD59-A6C34878D82A}">
                    <a16:rowId xmlns:a16="http://schemas.microsoft.com/office/drawing/2014/main" val="3375035861"/>
                  </a:ext>
                </a:extLst>
              </a:tr>
              <a:tr h="292801">
                <a:tc>
                  <a:txBody>
                    <a:bodyPr/>
                    <a:lstStyle/>
                    <a:p>
                      <a:r>
                        <a:rPr lang="en-US" sz="1000" dirty="0">
                          <a:latin typeface="+mn-lt"/>
                        </a:rPr>
                        <a:t>10:50 – 11:30pm</a:t>
                      </a:r>
                    </a:p>
                  </a:txBody>
                  <a:tcPr marL="49956" marR="49956" marT="24978" marB="24978" anchor="ctr"/>
                </a:tc>
                <a:tc>
                  <a:txBody>
                    <a:bodyPr/>
                    <a:lstStyle/>
                    <a:p>
                      <a:r>
                        <a:rPr lang="en-US" sz="1000" dirty="0">
                          <a:latin typeface="+mn-lt"/>
                        </a:rPr>
                        <a:t>WG updates, SG updates</a:t>
                      </a:r>
                    </a:p>
                  </a:txBody>
                  <a:tcPr marL="49956" marR="49956" marT="24978" marB="24978" anchor="ctr"/>
                </a:tc>
                <a:tc>
                  <a:txBody>
                    <a:bodyPr/>
                    <a:lstStyle/>
                    <a:p>
                      <a:r>
                        <a:rPr lang="en-US" sz="1000" dirty="0">
                          <a:latin typeface="+mn-lt"/>
                        </a:rPr>
                        <a:t>WG Chairs/SG Chair</a:t>
                      </a:r>
                    </a:p>
                  </a:txBody>
                  <a:tcPr marL="49956" marR="49956" marT="24978" marB="24978" anchor="ctr"/>
                </a:tc>
                <a:extLst>
                  <a:ext uri="{0D108BD9-81ED-4DB2-BD59-A6C34878D82A}">
                    <a16:rowId xmlns:a16="http://schemas.microsoft.com/office/drawing/2014/main" val="1141547678"/>
                  </a:ext>
                </a:extLst>
              </a:tr>
              <a:tr h="292801">
                <a:tc>
                  <a:txBody>
                    <a:bodyPr/>
                    <a:lstStyle/>
                    <a:p>
                      <a:r>
                        <a:rPr lang="en-US" sz="1000" dirty="0">
                          <a:latin typeface="+mn-lt"/>
                        </a:rPr>
                        <a:t>11:30 – 12:10pm</a:t>
                      </a:r>
                    </a:p>
                  </a:txBody>
                  <a:tcPr marL="49956" marR="49956" marT="24978" marB="24978"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mn-lt"/>
                        </a:rPr>
                        <a:t>Panelist: </a:t>
                      </a:r>
                      <a:r>
                        <a:rPr lang="en-US" sz="1000" b="0" i="0" u="none" strike="noStrike" cap="none" dirty="0">
                          <a:solidFill>
                            <a:schemeClr val="tx1"/>
                          </a:solidFill>
                          <a:effectLst/>
                          <a:latin typeface="+mn-lt"/>
                          <a:ea typeface="+mn-ea"/>
                          <a:cs typeface="+mn-cs"/>
                          <a:sym typeface="Arial"/>
                        </a:rPr>
                        <a:t>Bridging the Gap: Turning CAS Research into IEEE SA Standards</a:t>
                      </a:r>
                    </a:p>
                  </a:txBody>
                  <a:tcPr marL="49956" marR="49956" marT="24978" marB="24978" anchor="ctr"/>
                </a:tc>
                <a:tc>
                  <a:txBody>
                    <a:bodyPr/>
                    <a:lstStyle/>
                    <a:p>
                      <a:r>
                        <a:rPr lang="en-US" sz="1000" dirty="0">
                          <a:latin typeface="+mn-lt"/>
                        </a:rPr>
                        <a:t>Shafi Syed (Senior Direction, GF), Sri Chandrasekaran(IEEE SA), WG Chairs, Ang Boon Chong (SASD Chair), Moderator: Yi(Estelle) Wang (Global head of CE, </a:t>
                      </a:r>
                      <a:r>
                        <a:rPr lang="en-US" sz="1000" dirty="0" err="1">
                          <a:latin typeface="+mn-lt"/>
                        </a:rPr>
                        <a:t>Aumovio</a:t>
                      </a:r>
                      <a:r>
                        <a:rPr lang="en-US" sz="1000" dirty="0">
                          <a:latin typeface="+mn-lt"/>
                        </a:rPr>
                        <a:t>) </a:t>
                      </a:r>
                    </a:p>
                  </a:txBody>
                  <a:tcPr marL="49956" marR="49956" marT="24978" marB="24978" anchor="ctr"/>
                </a:tc>
                <a:extLst>
                  <a:ext uri="{0D108BD9-81ED-4DB2-BD59-A6C34878D82A}">
                    <a16:rowId xmlns:a16="http://schemas.microsoft.com/office/drawing/2014/main" val="3337767491"/>
                  </a:ext>
                </a:extLst>
              </a:tr>
              <a:tr h="268854">
                <a:tc>
                  <a:txBody>
                    <a:bodyPr/>
                    <a:lstStyle/>
                    <a:p>
                      <a:r>
                        <a:rPr lang="en-US" sz="1000" dirty="0">
                          <a:latin typeface="+mn-lt"/>
                        </a:rPr>
                        <a:t>12:10 - 02:00pm</a:t>
                      </a:r>
                    </a:p>
                  </a:txBody>
                  <a:tcPr marL="49956" marR="49956" marT="24978" marB="24978" anchor="ctr"/>
                </a:tc>
                <a:tc>
                  <a:txBody>
                    <a:bodyPr/>
                    <a:lstStyle/>
                    <a:p>
                      <a:r>
                        <a:rPr lang="en-US" sz="1000" dirty="0">
                          <a:latin typeface="+mn-lt"/>
                        </a:rPr>
                        <a:t>Lunch</a:t>
                      </a:r>
                    </a:p>
                  </a:txBody>
                  <a:tcPr marL="49956" marR="49956" marT="24978" marB="24978" anchor="ctr"/>
                </a:tc>
                <a:tc>
                  <a:txBody>
                    <a:bodyPr/>
                    <a:lstStyle/>
                    <a:p>
                      <a:endParaRPr lang="en-US" sz="1000" dirty="0">
                        <a:latin typeface="+mn-lt"/>
                      </a:endParaRPr>
                    </a:p>
                  </a:txBody>
                  <a:tcPr marL="49956" marR="49956" marT="24978" marB="24978" anchor="ctr"/>
                </a:tc>
                <a:extLst>
                  <a:ext uri="{0D108BD9-81ED-4DB2-BD59-A6C34878D82A}">
                    <a16:rowId xmlns:a16="http://schemas.microsoft.com/office/drawing/2014/main" val="2950762863"/>
                  </a:ext>
                </a:extLst>
              </a:tr>
              <a:tr h="376366">
                <a:tc>
                  <a:txBody>
                    <a:bodyPr/>
                    <a:lstStyle/>
                    <a:p>
                      <a:pPr marL="0" marR="0">
                        <a:buNone/>
                      </a:pPr>
                      <a:r>
                        <a:rPr lang="en-US" sz="1000" kern="100" dirty="0">
                          <a:effectLst/>
                          <a:latin typeface="Arial" panose="020B0604020202020204" pitchFamily="34" charset="0"/>
                          <a:ea typeface="DengXian" panose="02010600030101010101" pitchFamily="2" charset="-122"/>
                          <a:cs typeface="Times New Roman" panose="02020603050405020304" pitchFamily="18" charset="0"/>
                        </a:rPr>
                        <a:t>02:00 – 02:50</a:t>
                      </a:r>
                      <a:r>
                        <a:rPr lang="en-US" altLang="zh-CN" sz="1000" kern="100" dirty="0">
                          <a:effectLst/>
                          <a:latin typeface="Arial" panose="020B0604020202020204" pitchFamily="34" charset="0"/>
                          <a:ea typeface="DengXian" panose="02010600030101010101" pitchFamily="2" charset="-122"/>
                          <a:cs typeface="Times New Roman" panose="02020603050405020304" pitchFamily="18" charset="0"/>
                        </a:rPr>
                        <a:t>PM</a:t>
                      </a:r>
                      <a:endParaRPr lang="en-SG" sz="1200" kern="10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tc>
                <a:tc>
                  <a:txBody>
                    <a:bodyPr/>
                    <a:lstStyle/>
                    <a:p>
                      <a:pPr marL="0" marR="0">
                        <a:buNone/>
                      </a:pPr>
                      <a:r>
                        <a:rPr lang="en-US" sz="1000" kern="100" dirty="0">
                          <a:effectLst/>
                          <a:latin typeface="Arial" panose="020B0604020202020204" pitchFamily="34" charset="0"/>
                          <a:ea typeface="DengXian" panose="02010600030101010101" pitchFamily="2" charset="-122"/>
                          <a:cs typeface="Times New Roman" panose="02020603050405020304" pitchFamily="18" charset="0"/>
                        </a:rPr>
                        <a:t>Minimally invasive implantable flexible BCI sensors and medical applications</a:t>
                      </a:r>
                      <a:endParaRPr lang="en-SG" sz="1200" kern="10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tc>
                <a:tc>
                  <a:txBody>
                    <a:bodyPr/>
                    <a:lstStyle/>
                    <a:p>
                      <a:pPr marL="228600" marR="0">
                        <a:buNone/>
                      </a:pPr>
                      <a:r>
                        <a:rPr lang="en-US" sz="1000" kern="100">
                          <a:effectLst/>
                          <a:latin typeface="Arial" panose="020B0604020202020204" pitchFamily="34" charset="0"/>
                          <a:ea typeface="DengXian" panose="02010600030101010101" pitchFamily="2" charset="-122"/>
                          <a:cs typeface="Times New Roman" panose="02020603050405020304" pitchFamily="18" charset="0"/>
                        </a:rPr>
                        <a:t>Bowen Ji, Professor, Northwestern Polytechnical University</a:t>
                      </a:r>
                      <a:endParaRPr lang="en-SG" sz="1200" kern="10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563185721"/>
                  </a:ext>
                </a:extLst>
              </a:tr>
              <a:tr h="274687">
                <a:tc>
                  <a:txBody>
                    <a:bodyPr/>
                    <a:lstStyle/>
                    <a:p>
                      <a:pPr marL="0" marR="0">
                        <a:buNone/>
                      </a:pPr>
                      <a:r>
                        <a:rPr lang="en-US" sz="1000" kern="100" dirty="0">
                          <a:effectLst/>
                          <a:latin typeface="Arial" panose="020B0604020202020204" pitchFamily="34" charset="0"/>
                          <a:ea typeface="DengXian" panose="02010600030101010101" pitchFamily="2" charset="-122"/>
                          <a:cs typeface="Times New Roman" panose="02020603050405020304" pitchFamily="18" charset="0"/>
                        </a:rPr>
                        <a:t>02:50</a:t>
                      </a:r>
                      <a:r>
                        <a:rPr lang="en-US" sz="1000" kern="0" dirty="0">
                          <a:effectLst/>
                          <a:latin typeface="Arial" panose="020B0604020202020204" pitchFamily="34" charset="0"/>
                          <a:ea typeface="DengXian" panose="02010600030101010101" pitchFamily="2" charset="-122"/>
                          <a:cs typeface="Times New Roman" panose="02020603050405020304" pitchFamily="18" charset="0"/>
                        </a:rPr>
                        <a:t> – 03:40</a:t>
                      </a:r>
                      <a:r>
                        <a:rPr lang="en-US" altLang="zh-CN" sz="1000" kern="0" dirty="0">
                          <a:effectLst/>
                          <a:latin typeface="Arial" panose="020B0604020202020204" pitchFamily="34" charset="0"/>
                          <a:ea typeface="DengXian" panose="02010600030101010101" pitchFamily="2" charset="-122"/>
                          <a:cs typeface="Times New Roman" panose="02020603050405020304" pitchFamily="18" charset="0"/>
                        </a:rPr>
                        <a:t>PM</a:t>
                      </a:r>
                      <a:endParaRPr lang="en-SG" sz="1200" kern="10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tc>
                <a:tc>
                  <a:txBody>
                    <a:bodyPr/>
                    <a:lstStyle/>
                    <a:p>
                      <a:pPr marL="0" marR="0">
                        <a:buNone/>
                      </a:pPr>
                      <a:r>
                        <a:rPr lang="en-US" sz="1000" kern="100" dirty="0">
                          <a:effectLst/>
                          <a:latin typeface="Arial" panose="020B0604020202020204" pitchFamily="34" charset="0"/>
                          <a:ea typeface="DengXian" panose="02010600030101010101" pitchFamily="2" charset="-122"/>
                          <a:cs typeface="Times New Roman" panose="02020603050405020304" pitchFamily="18" charset="0"/>
                        </a:rPr>
                        <a:t>Energy-Efficient mixed-signal designs for implantable devices</a:t>
                      </a:r>
                      <a:endParaRPr lang="en-SG" sz="1200" kern="10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tc>
                <a:tc>
                  <a:txBody>
                    <a:bodyPr/>
                    <a:lstStyle/>
                    <a:p>
                      <a:pPr marL="228600" marR="0">
                        <a:buNone/>
                      </a:pPr>
                      <a:r>
                        <a:rPr lang="en-US" sz="1000" kern="100" dirty="0">
                          <a:effectLst/>
                          <a:latin typeface="Arial" panose="020B0604020202020204" pitchFamily="34" charset="0"/>
                          <a:ea typeface="DengXian" panose="02010600030101010101" pitchFamily="2" charset="-122"/>
                          <a:cs typeface="Times New Roman" panose="02020603050405020304" pitchFamily="18" charset="0"/>
                        </a:rPr>
                        <a:t>Hong Zhang, Professor, Xi’an </a:t>
                      </a:r>
                      <a:r>
                        <a:rPr lang="en-US" sz="1000" kern="100" dirty="0" err="1">
                          <a:effectLst/>
                          <a:latin typeface="Arial" panose="020B0604020202020204" pitchFamily="34" charset="0"/>
                          <a:ea typeface="DengXian" panose="02010600030101010101" pitchFamily="2" charset="-122"/>
                          <a:cs typeface="Times New Roman" panose="02020603050405020304" pitchFamily="18" charset="0"/>
                        </a:rPr>
                        <a:t>Jiaotong</a:t>
                      </a:r>
                      <a:r>
                        <a:rPr lang="en-US" sz="1000" kern="100" dirty="0">
                          <a:effectLst/>
                          <a:latin typeface="Arial" panose="020B0604020202020204" pitchFamily="34" charset="0"/>
                          <a:ea typeface="DengXian" panose="02010600030101010101" pitchFamily="2" charset="-122"/>
                          <a:cs typeface="Times New Roman" panose="02020603050405020304" pitchFamily="18" charset="0"/>
                        </a:rPr>
                        <a:t> University</a:t>
                      </a:r>
                      <a:endParaRPr lang="en-SG" sz="1200" kern="10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41412185"/>
                  </a:ext>
                </a:extLst>
              </a:tr>
              <a:tr h="226771">
                <a:tc>
                  <a:txBody>
                    <a:bodyPr/>
                    <a:lstStyle/>
                    <a:p>
                      <a:pPr marL="0" marR="0">
                        <a:buNone/>
                      </a:pPr>
                      <a:r>
                        <a:rPr lang="en-US" sz="1000" kern="100" dirty="0">
                          <a:effectLst/>
                          <a:latin typeface="Arial" panose="020B0604020202020204" pitchFamily="34" charset="0"/>
                          <a:ea typeface="DengXian" panose="02010600030101010101" pitchFamily="2" charset="-122"/>
                          <a:cs typeface="Times New Roman" panose="02020603050405020304" pitchFamily="18" charset="0"/>
                        </a:rPr>
                        <a:t>03:40</a:t>
                      </a:r>
                      <a:r>
                        <a:rPr lang="en-US" sz="1000" kern="0" dirty="0">
                          <a:effectLst/>
                          <a:latin typeface="Arial" panose="020B0604020202020204" pitchFamily="34" charset="0"/>
                          <a:ea typeface="DengXian" panose="02010600030101010101" pitchFamily="2" charset="-122"/>
                          <a:cs typeface="Times New Roman" panose="02020603050405020304" pitchFamily="18" charset="0"/>
                        </a:rPr>
                        <a:t> – 04:00</a:t>
                      </a:r>
                      <a:r>
                        <a:rPr lang="en-US" altLang="zh-CN" sz="1000" kern="0" dirty="0">
                          <a:effectLst/>
                          <a:latin typeface="Arial" panose="020B0604020202020204" pitchFamily="34" charset="0"/>
                          <a:ea typeface="DengXian" panose="02010600030101010101" pitchFamily="2" charset="-122"/>
                          <a:cs typeface="Times New Roman" panose="02020603050405020304" pitchFamily="18" charset="0"/>
                        </a:rPr>
                        <a:t>PM</a:t>
                      </a:r>
                      <a:endParaRPr lang="en-SG" sz="1200" kern="10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tc>
                <a:tc>
                  <a:txBody>
                    <a:bodyPr/>
                    <a:lstStyle/>
                    <a:p>
                      <a:pPr marL="0" marR="0">
                        <a:buNone/>
                      </a:pPr>
                      <a:r>
                        <a:rPr lang="en-US" sz="1200" kern="100" dirty="0">
                          <a:effectLst/>
                          <a:latin typeface="Calibri" panose="020F0502020204030204" pitchFamily="34" charset="0"/>
                          <a:ea typeface="PMingLiU" panose="02020500000000000000" pitchFamily="18" charset="-120"/>
                          <a:cs typeface="Times New Roman" panose="02020603050405020304" pitchFamily="18" charset="0"/>
                        </a:rPr>
                        <a:t>break</a:t>
                      </a:r>
                      <a:endParaRPr lang="en-SG" sz="1200" kern="10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tc>
                <a:tc>
                  <a:txBody>
                    <a:bodyPr/>
                    <a:lstStyle/>
                    <a:p>
                      <a:pPr marL="228600" marR="0">
                        <a:buNone/>
                      </a:pPr>
                      <a:endParaRPr lang="en-SG" sz="1200" kern="10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2203177513"/>
                  </a:ext>
                </a:extLst>
              </a:tr>
              <a:tr h="292801">
                <a:tc>
                  <a:txBody>
                    <a:bodyPr/>
                    <a:lstStyle/>
                    <a:p>
                      <a:pPr marL="0" marR="0">
                        <a:buNone/>
                      </a:pPr>
                      <a:r>
                        <a:rPr lang="en-US" sz="1000" kern="100" dirty="0">
                          <a:effectLst/>
                          <a:latin typeface="Arial" panose="020B0604020202020204" pitchFamily="34" charset="0"/>
                          <a:ea typeface="DengXian" panose="02010600030101010101" pitchFamily="2" charset="-122"/>
                          <a:cs typeface="Times New Roman" panose="02020603050405020304" pitchFamily="18" charset="0"/>
                        </a:rPr>
                        <a:t>04:00</a:t>
                      </a:r>
                      <a:r>
                        <a:rPr lang="en-US" sz="1000" kern="0" dirty="0">
                          <a:effectLst/>
                          <a:latin typeface="Arial" panose="020B0604020202020204" pitchFamily="34" charset="0"/>
                          <a:ea typeface="DengXian" panose="02010600030101010101" pitchFamily="2" charset="-122"/>
                          <a:cs typeface="Times New Roman" panose="02020603050405020304" pitchFamily="18" charset="0"/>
                        </a:rPr>
                        <a:t> – 04:30</a:t>
                      </a:r>
                      <a:r>
                        <a:rPr lang="en-US" altLang="zh-CN" sz="1000" kern="0" dirty="0">
                          <a:effectLst/>
                          <a:latin typeface="Arial" panose="020B0604020202020204" pitchFamily="34" charset="0"/>
                          <a:ea typeface="DengXian" panose="02010600030101010101" pitchFamily="2" charset="-122"/>
                          <a:cs typeface="Times New Roman" panose="02020603050405020304" pitchFamily="18" charset="0"/>
                        </a:rPr>
                        <a:t>PM</a:t>
                      </a:r>
                      <a:endParaRPr lang="en-SG" sz="1200" kern="10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tc>
                <a:tc>
                  <a:txBody>
                    <a:bodyPr/>
                    <a:lstStyle/>
                    <a:p>
                      <a:pPr marL="0" marR="0">
                        <a:buNone/>
                      </a:pPr>
                      <a:r>
                        <a:rPr lang="en-US" sz="1000" kern="100" dirty="0">
                          <a:effectLst/>
                          <a:latin typeface="Arial" panose="020B0604020202020204" pitchFamily="34" charset="0"/>
                          <a:ea typeface="DengXian" panose="02010600030101010101" pitchFamily="2" charset="-122"/>
                          <a:cs typeface="Times New Roman" panose="02020603050405020304" pitchFamily="18" charset="0"/>
                        </a:rPr>
                        <a:t>Brain-computer interface assisted visual restoration</a:t>
                      </a:r>
                      <a:endParaRPr lang="en-SG" sz="1200" kern="10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tc>
                <a:tc>
                  <a:txBody>
                    <a:bodyPr/>
                    <a:lstStyle/>
                    <a:p>
                      <a:pPr marL="228600" marR="0">
                        <a:buNone/>
                      </a:pPr>
                      <a:r>
                        <a:rPr lang="en-US" sz="1000" kern="100">
                          <a:effectLst/>
                          <a:latin typeface="Arial" panose="020B0604020202020204" pitchFamily="34" charset="0"/>
                          <a:ea typeface="DengXian" panose="02010600030101010101" pitchFamily="2" charset="-122"/>
                          <a:cs typeface="Times New Roman" panose="02020603050405020304" pitchFamily="18" charset="0"/>
                        </a:rPr>
                        <a:t>Bing Liu, CEO of Mindrix</a:t>
                      </a:r>
                      <a:endParaRPr lang="en-SG" sz="1200" kern="10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539024643"/>
                  </a:ext>
                </a:extLst>
              </a:tr>
              <a:tr h="0">
                <a:tc>
                  <a:txBody>
                    <a:bodyPr/>
                    <a:lstStyle/>
                    <a:p>
                      <a:pPr marL="0" marR="0">
                        <a:buNone/>
                      </a:pPr>
                      <a:r>
                        <a:rPr lang="en-US" sz="1000" kern="100" dirty="0">
                          <a:effectLst/>
                          <a:latin typeface="Arial" panose="020B0604020202020204" pitchFamily="34" charset="0"/>
                          <a:ea typeface="DengXian" panose="02010600030101010101" pitchFamily="2" charset="-122"/>
                          <a:cs typeface="Times New Roman" panose="02020603050405020304" pitchFamily="18" charset="0"/>
                        </a:rPr>
                        <a:t>04:30</a:t>
                      </a:r>
                      <a:r>
                        <a:rPr lang="en-US" sz="1000" kern="0" dirty="0">
                          <a:effectLst/>
                          <a:latin typeface="Arial" panose="020B0604020202020204" pitchFamily="34" charset="0"/>
                          <a:ea typeface="DengXian" panose="02010600030101010101" pitchFamily="2" charset="-122"/>
                          <a:cs typeface="Times New Roman" panose="02020603050405020304" pitchFamily="18" charset="0"/>
                        </a:rPr>
                        <a:t> – 05:00</a:t>
                      </a:r>
                      <a:r>
                        <a:rPr lang="en-US" altLang="zh-CN" sz="1000" kern="0" dirty="0">
                          <a:effectLst/>
                          <a:latin typeface="Arial" panose="020B0604020202020204" pitchFamily="34" charset="0"/>
                          <a:ea typeface="DengXian" panose="02010600030101010101" pitchFamily="2" charset="-122"/>
                          <a:cs typeface="Times New Roman" panose="02020603050405020304" pitchFamily="18" charset="0"/>
                        </a:rPr>
                        <a:t>PM</a:t>
                      </a:r>
                      <a:endParaRPr lang="en-SG" sz="1200" kern="10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tc>
                <a:tc>
                  <a:txBody>
                    <a:bodyPr/>
                    <a:lstStyle/>
                    <a:p>
                      <a:pPr marL="0" marR="0">
                        <a:buNone/>
                      </a:pPr>
                      <a:r>
                        <a:rPr lang="en-US" sz="1000" kern="100" dirty="0">
                          <a:effectLst/>
                          <a:latin typeface="Arial" panose="020B0604020202020204" pitchFamily="34" charset="0"/>
                          <a:ea typeface="DengXian" panose="02010600030101010101" pitchFamily="2" charset="-122"/>
                          <a:cs typeface="Times New Roman" panose="02020603050405020304" pitchFamily="18" charset="0"/>
                        </a:rPr>
                        <a:t>Progress update and call for participating</a:t>
                      </a:r>
                      <a:r>
                        <a:rPr lang="zh-CN" sz="1000" kern="100" dirty="0">
                          <a:effectLst/>
                          <a:latin typeface="Arial" panose="020B0604020202020204" pitchFamily="34" charset="0"/>
                          <a:ea typeface="DengXian" panose="02010600030101010101" pitchFamily="2" charset="-122"/>
                          <a:cs typeface="Arial" panose="020B0604020202020204" pitchFamily="34" charset="0"/>
                        </a:rPr>
                        <a:t>：</a:t>
                      </a:r>
                      <a:r>
                        <a:rPr lang="zh-CN" sz="1000" kern="100" dirty="0">
                          <a:effectLst/>
                          <a:latin typeface="Calibri" panose="020F0502020204030204" pitchFamily="34" charset="0"/>
                          <a:ea typeface="Arial" panose="020B0604020202020204" pitchFamily="34" charset="0"/>
                          <a:cs typeface="Times New Roman" panose="02020603050405020304" pitchFamily="18" charset="0"/>
                        </a:rPr>
                        <a:t> </a:t>
                      </a:r>
                      <a:r>
                        <a:rPr lang="en-US" sz="1000" kern="100" dirty="0">
                          <a:effectLst/>
                          <a:latin typeface="Arial" panose="020B0604020202020204" pitchFamily="34" charset="0"/>
                          <a:ea typeface="DengXian" panose="02010600030101010101" pitchFamily="2" charset="-122"/>
                          <a:cs typeface="Times New Roman" panose="02020603050405020304" pitchFamily="18" charset="0"/>
                        </a:rPr>
                        <a:t>Wearable Implantable </a:t>
                      </a:r>
                      <a:r>
                        <a:rPr lang="en-US" sz="1000" kern="100" dirty="0" err="1">
                          <a:effectLst/>
                          <a:latin typeface="Arial" panose="020B0604020202020204" pitchFamily="34" charset="0"/>
                          <a:ea typeface="DengXian" panose="02010600030101010101" pitchFamily="2" charset="-122"/>
                          <a:cs typeface="Times New Roman" panose="02020603050405020304" pitchFamily="18" charset="0"/>
                        </a:rPr>
                        <a:t>ExG</a:t>
                      </a:r>
                      <a:r>
                        <a:rPr lang="en-US" sz="1000" kern="100" dirty="0">
                          <a:effectLst/>
                          <a:latin typeface="Arial" panose="020B0604020202020204" pitchFamily="34" charset="0"/>
                          <a:ea typeface="DengXian" panose="02010600030101010101" pitchFamily="2" charset="-122"/>
                          <a:cs typeface="Times New Roman" panose="02020603050405020304" pitchFamily="18" charset="0"/>
                        </a:rPr>
                        <a:t> Interface Circuits Working Group</a:t>
                      </a:r>
                      <a:endParaRPr lang="en-SG" sz="1200" kern="10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tc>
                <a:tc>
                  <a:txBody>
                    <a:bodyPr/>
                    <a:lstStyle/>
                    <a:p>
                      <a:pPr marL="228600" marR="0">
                        <a:buNone/>
                      </a:pPr>
                      <a:r>
                        <a:rPr lang="en-US" sz="1000" kern="100" dirty="0">
                          <a:effectLst/>
                          <a:latin typeface="Arial" panose="020B0604020202020204" pitchFamily="34" charset="0"/>
                          <a:ea typeface="DengXian" panose="02010600030101010101" pitchFamily="2" charset="-122"/>
                          <a:cs typeface="Times New Roman" panose="02020603050405020304" pitchFamily="18" charset="0"/>
                        </a:rPr>
                        <a:t>Yang Zhao</a:t>
                      </a:r>
                      <a:endParaRPr lang="en-SG" sz="1200" kern="100" dirty="0">
                        <a:effectLst/>
                        <a:latin typeface="Calibri" panose="020F0502020204030204" pitchFamily="34" charset="0"/>
                        <a:ea typeface="PMingLiU" panose="02020500000000000000" pitchFamily="18" charset="-120"/>
                        <a:cs typeface="Times New Roman" panose="02020603050405020304" pitchFamily="18" charset="0"/>
                      </a:endParaRPr>
                    </a:p>
                    <a:p>
                      <a:pPr marL="228600" marR="0">
                        <a:buNone/>
                      </a:pPr>
                      <a:r>
                        <a:rPr lang="en-US" sz="1000" kern="100" dirty="0">
                          <a:effectLst/>
                          <a:latin typeface="Arial" panose="020B0604020202020204" pitchFamily="34" charset="0"/>
                          <a:ea typeface="DengXian" panose="02010600030101010101" pitchFamily="2" charset="-122"/>
                          <a:cs typeface="Times New Roman" panose="02020603050405020304" pitchFamily="18" charset="0"/>
                        </a:rPr>
                        <a:t>Secretary of CASS/FW-SC/</a:t>
                      </a:r>
                      <a:r>
                        <a:rPr lang="en-US" sz="1000" kern="100" dirty="0" err="1">
                          <a:effectLst/>
                          <a:latin typeface="Arial" panose="020B0604020202020204" pitchFamily="34" charset="0"/>
                          <a:ea typeface="DengXian" panose="02010600030101010101" pitchFamily="2" charset="-122"/>
                          <a:cs typeface="Times New Roman" panose="02020603050405020304" pitchFamily="18" charset="0"/>
                        </a:rPr>
                        <a:t>WIExGICWG</a:t>
                      </a:r>
                      <a:endParaRPr lang="en-SG" sz="1200" kern="10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874996035"/>
                  </a:ext>
                </a:extLst>
              </a:tr>
              <a:tr h="0">
                <a:tc>
                  <a:txBody>
                    <a:bodyPr/>
                    <a:lstStyle/>
                    <a:p>
                      <a:pPr marL="0" marR="0">
                        <a:buNone/>
                      </a:pPr>
                      <a:r>
                        <a:rPr lang="en-US" sz="1000" kern="100" dirty="0">
                          <a:effectLst/>
                          <a:latin typeface="Arial" panose="020B0604020202020204" pitchFamily="34" charset="0"/>
                          <a:ea typeface="DengXian" panose="02010600030101010101" pitchFamily="2" charset="-122"/>
                          <a:cs typeface="Times New Roman" panose="02020603050405020304" pitchFamily="18" charset="0"/>
                        </a:rPr>
                        <a:t>05:00</a:t>
                      </a:r>
                      <a:r>
                        <a:rPr lang="en-US" sz="1000" kern="0" dirty="0">
                          <a:effectLst/>
                          <a:latin typeface="Arial" panose="020B0604020202020204" pitchFamily="34" charset="0"/>
                          <a:ea typeface="DengXian" panose="02010600030101010101" pitchFamily="2" charset="-122"/>
                          <a:cs typeface="Times New Roman" panose="02020603050405020304" pitchFamily="18" charset="0"/>
                        </a:rPr>
                        <a:t> – 06:00</a:t>
                      </a:r>
                      <a:endParaRPr lang="en-SG" sz="1200" kern="10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tc>
                <a:tc>
                  <a:txBody>
                    <a:bodyPr/>
                    <a:lstStyle/>
                    <a:p>
                      <a:pPr marL="0" marR="0">
                        <a:buNone/>
                      </a:pPr>
                      <a:r>
                        <a:rPr lang="en-US" sz="1000" kern="100" dirty="0">
                          <a:effectLst/>
                          <a:latin typeface="Arial" panose="020B0604020202020204" pitchFamily="34" charset="0"/>
                          <a:ea typeface="DengXian" panose="02010600030101010101" pitchFamily="2" charset="-122"/>
                          <a:cs typeface="Times New Roman" panose="02020603050405020304" pitchFamily="18" charset="0"/>
                        </a:rPr>
                        <a:t>Panelist discussion</a:t>
                      </a:r>
                      <a:endParaRPr lang="en-SG" sz="1200" kern="10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tc>
                <a:tc>
                  <a:txBody>
                    <a:bodyPr/>
                    <a:lstStyle/>
                    <a:p>
                      <a:pPr marL="228600" marR="0">
                        <a:buNone/>
                      </a:pPr>
                      <a:endParaRPr lang="en-SG" sz="1200" kern="10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2159866590"/>
                  </a:ext>
                </a:extLst>
              </a:tr>
            </a:tbl>
          </a:graphicData>
        </a:graphic>
      </p:graphicFrame>
    </p:spTree>
    <p:extLst>
      <p:ext uri="{BB962C8B-B14F-4D97-AF65-F5344CB8AC3E}">
        <p14:creationId xmlns:p14="http://schemas.microsoft.com/office/powerpoint/2010/main" val="1485565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542B71-BBA9-8042-01E4-69E54A24E7D2}"/>
            </a:ext>
          </a:extLst>
        </p:cNvPr>
        <p:cNvGrpSpPr/>
        <p:nvPr/>
      </p:nvGrpSpPr>
      <p:grpSpPr>
        <a:xfrm>
          <a:off x="0" y="0"/>
          <a:ext cx="0" cy="0"/>
          <a:chOff x="0" y="0"/>
          <a:chExt cx="0" cy="0"/>
        </a:xfrm>
      </p:grpSpPr>
      <p:graphicFrame>
        <p:nvGraphicFramePr>
          <p:cNvPr id="5" name="表格 4">
            <a:extLst>
              <a:ext uri="{FF2B5EF4-FFF2-40B4-BE49-F238E27FC236}">
                <a16:creationId xmlns:a16="http://schemas.microsoft.com/office/drawing/2014/main" id="{CCDA0E26-62A1-DD4C-A744-1E142E845C10}"/>
              </a:ext>
            </a:extLst>
          </p:cNvPr>
          <p:cNvGraphicFramePr>
            <a:graphicFrameLocks noGrp="1"/>
          </p:cNvGraphicFramePr>
          <p:nvPr/>
        </p:nvGraphicFramePr>
        <p:xfrm>
          <a:off x="6659623" y="2164215"/>
          <a:ext cx="1208276" cy="1220325"/>
        </p:xfrm>
        <a:graphic>
          <a:graphicData uri="http://schemas.openxmlformats.org/drawingml/2006/table">
            <a:tbl>
              <a:tblPr firstRow="1" bandRow="1">
                <a:tableStyleId>{2D5ABB26-0587-4C30-8999-92F81FD0307C}</a:tableStyleId>
              </a:tblPr>
              <a:tblGrid>
                <a:gridCol w="1208276">
                  <a:extLst>
                    <a:ext uri="{9D8B030D-6E8A-4147-A177-3AD203B41FA5}">
                      <a16:colId xmlns:a16="http://schemas.microsoft.com/office/drawing/2014/main" val="20000"/>
                    </a:ext>
                  </a:extLst>
                </a:gridCol>
              </a:tblGrid>
              <a:tr h="1220325">
                <a:tc>
                  <a:txBody>
                    <a:bodyPr/>
                    <a:lstStyle/>
                    <a:p>
                      <a:pPr marL="0" lvl="0" algn="ctr" defTabSz="914400" rtl="0" eaLnBrk="1" latinLnBrk="0" hangingPunct="1">
                        <a:tabLst>
                          <a:tab pos="2303463" algn="l"/>
                        </a:tabLst>
                      </a:pPr>
                      <a:endParaRPr lang="en-US" sz="1000" kern="1200" dirty="0">
                        <a:solidFill>
                          <a:srgbClr val="595959"/>
                        </a:solidFill>
                        <a:latin typeface="Calibri"/>
                        <a:ea typeface="幼圆" panose="02010509060101010101" pitchFamily="49" charset="-122"/>
                        <a:cs typeface="+mn-cs"/>
                      </a:endParaRPr>
                    </a:p>
                  </a:txBody>
                  <a:tcPr marL="68562" marR="68562" marT="34281" marB="34281"/>
                </a:tc>
                <a:extLst>
                  <a:ext uri="{0D108BD9-81ED-4DB2-BD59-A6C34878D82A}">
                    <a16:rowId xmlns:a16="http://schemas.microsoft.com/office/drawing/2014/main" val="10000"/>
                  </a:ext>
                </a:extLst>
              </a:tr>
            </a:tbl>
          </a:graphicData>
        </a:graphic>
      </p:graphicFrame>
      <p:graphicFrame>
        <p:nvGraphicFramePr>
          <p:cNvPr id="3" name="表格 2">
            <a:extLst>
              <a:ext uri="{FF2B5EF4-FFF2-40B4-BE49-F238E27FC236}">
                <a16:creationId xmlns:a16="http://schemas.microsoft.com/office/drawing/2014/main" id="{B5DED2F5-9020-9C76-6069-9B2FEE0F2BB4}"/>
              </a:ext>
            </a:extLst>
          </p:cNvPr>
          <p:cNvGraphicFramePr>
            <a:graphicFrameLocks noGrp="1"/>
          </p:cNvGraphicFramePr>
          <p:nvPr/>
        </p:nvGraphicFramePr>
        <p:xfrm>
          <a:off x="1764006" y="1185093"/>
          <a:ext cx="2144436" cy="222827"/>
        </p:xfrm>
        <a:graphic>
          <a:graphicData uri="http://schemas.openxmlformats.org/drawingml/2006/table">
            <a:tbl>
              <a:tblPr firstRow="1" bandRow="1">
                <a:tableStyleId>{2D5ABB26-0587-4C30-8999-92F81FD0307C}</a:tableStyleId>
              </a:tblPr>
              <a:tblGrid>
                <a:gridCol w="2144436">
                  <a:extLst>
                    <a:ext uri="{9D8B030D-6E8A-4147-A177-3AD203B41FA5}">
                      <a16:colId xmlns:a16="http://schemas.microsoft.com/office/drawing/2014/main" val="20000"/>
                    </a:ext>
                  </a:extLst>
                </a:gridCol>
              </a:tblGrid>
              <a:tr h="222827">
                <a:tc>
                  <a:txBody>
                    <a:bodyPr/>
                    <a:lstStyle/>
                    <a:p>
                      <a:endParaRPr lang="en-US" sz="1000" dirty="0"/>
                    </a:p>
                  </a:txBody>
                  <a:tcPr marL="68562" marR="68562" marT="34281" marB="34281"/>
                </a:tc>
                <a:extLst>
                  <a:ext uri="{0D108BD9-81ED-4DB2-BD59-A6C34878D82A}">
                    <a16:rowId xmlns:a16="http://schemas.microsoft.com/office/drawing/2014/main" val="10000"/>
                  </a:ext>
                </a:extLst>
              </a:tr>
            </a:tbl>
          </a:graphicData>
        </a:graphic>
      </p:graphicFrame>
      <p:sp>
        <p:nvSpPr>
          <p:cNvPr id="17" name="矩形 16">
            <a:extLst>
              <a:ext uri="{FF2B5EF4-FFF2-40B4-BE49-F238E27FC236}">
                <a16:creationId xmlns:a16="http://schemas.microsoft.com/office/drawing/2014/main" id="{5AF17E8C-9640-3957-E575-1E2FA8B1CBED}"/>
              </a:ext>
            </a:extLst>
          </p:cNvPr>
          <p:cNvSpPr/>
          <p:nvPr/>
        </p:nvSpPr>
        <p:spPr>
          <a:xfrm>
            <a:off x="264033" y="596422"/>
            <a:ext cx="6993319" cy="3831818"/>
          </a:xfrm>
          <a:prstGeom prst="rect">
            <a:avLst/>
          </a:prstGeom>
        </p:spPr>
        <p:txBody>
          <a:bodyPr wrap="square">
            <a:spAutoFit/>
          </a:bodyPr>
          <a:lstStyle/>
          <a:p>
            <a:pPr algn="just">
              <a:tabLst>
                <a:tab pos="1727137" algn="l"/>
              </a:tabLst>
            </a:pPr>
            <a:r>
              <a:rPr lang="en-US" altLang="zh-CN" sz="1350" b="1" kern="1200" dirty="0">
                <a:solidFill>
                  <a:srgbClr val="000000">
                    <a:lumMod val="95000"/>
                    <a:lumOff val="5000"/>
                  </a:srgbClr>
                </a:solidFill>
                <a:latin typeface="微软雅黑" panose="020B0503020204020204" pitchFamily="34" charset="-122"/>
                <a:ea typeface="微软雅黑" panose="020B0503020204020204" pitchFamily="34" charset="-122"/>
                <a:cs typeface="Calibri" panose="020F0502020204030204" pitchFamily="34" charset="0"/>
              </a:rPr>
              <a:t>Biography</a:t>
            </a:r>
          </a:p>
          <a:p>
            <a:r>
              <a:rPr lang="en-US" altLang="zh-CN" sz="1200" dirty="0"/>
              <a:t>Dr. Lian has authored or co-authored more than papers. His research interests include biomedical circuits and systems and signal processing. He was the recipient of many awards, including IEEE Circuits and Systems (CAS) Society’s Guillemin-</a:t>
            </a:r>
            <a:r>
              <a:rPr lang="en-US" altLang="zh-CN" sz="1200" dirty="0" err="1"/>
              <a:t>Cauer</a:t>
            </a:r>
            <a:r>
              <a:rPr lang="en-US" altLang="zh-CN" sz="1200" dirty="0"/>
              <a:t> Award (1996), IEEE Communications Society Multimedia Communications Best Paper Award (2008), Singapore IES Prestigious Engineering Achievement Award (2011), CN Yang Award in Science and Technology for New Immigrant (2014), Design Contest Award of 20th ISLPED (2015).</a:t>
            </a:r>
            <a:endParaRPr lang="zh-CN" altLang="zh-CN" sz="1200" dirty="0"/>
          </a:p>
          <a:p>
            <a:r>
              <a:rPr lang="en-US" altLang="zh-CN" sz="1200" dirty="0"/>
              <a:t>Dr. Lian is a Member-at-Large of IEEE PSPB, the Chair of IEEE Periodicals Partnership Opportunities Committee, Chair of IEEE Ad Hoc Committee on Accelerating Partnership with Chinese Publications, Member of IEEE Periodicals Committee, Member of IEEE Periodicals Advisory and Review Committee, Member of IEEE Products and Services Committee, Member of IEEE PSPB Strategic Planning Committee, Member of IEEE PSPB Publishing Conduct Committee, and Member of IEEE Press Editorial Board. He was the President, </a:t>
            </a:r>
            <a:r>
              <a:rPr lang="en-US" altLang="zh-CN" sz="1200" dirty="0" err="1"/>
              <a:t>VPfor</a:t>
            </a:r>
            <a:r>
              <a:rPr lang="en-US" altLang="zh-CN" sz="1200" dirty="0"/>
              <a:t> Publications, and VP Region 10 of </a:t>
            </a:r>
            <a:r>
              <a:rPr lang="en-US" altLang="zh-CN" sz="1200" dirty="0" err="1"/>
              <a:t>theIEEE</a:t>
            </a:r>
            <a:r>
              <a:rPr lang="en-US" altLang="zh-CN" sz="1200" dirty="0"/>
              <a:t> Circuits and Systems Society. He was the Editor-in-Chief of IEEE TCAS-II, Member of IEEE Fellow Committee, Member of IEEE Biomedical Engineering Award Committee, and Member of IEEE Medal for Innovation in Healthcare Technology committee. He is the Founder of the IEEE BioCAS Conference and IEEE </a:t>
            </a:r>
            <a:r>
              <a:rPr lang="en-US" altLang="zh-CN" sz="1200" dirty="0" err="1"/>
              <a:t>PrimeAsia</a:t>
            </a:r>
            <a:r>
              <a:rPr lang="en-US" altLang="zh-CN" sz="1200" dirty="0"/>
              <a:t> Conference for postgraduate students. He is a Fellow of the Canadian Academy of Engineering, and Fellow of the Academy of Engineering Singapore.</a:t>
            </a:r>
            <a:endParaRPr lang="zh-CN" altLang="zh-CN" sz="1200" dirty="0"/>
          </a:p>
          <a:p>
            <a:pPr algn="just">
              <a:tabLst>
                <a:tab pos="1727137" algn="l"/>
              </a:tabLst>
            </a:pPr>
            <a:endParaRPr lang="en-US" altLang="zh-CN" sz="1350" b="1" kern="1200" dirty="0">
              <a:solidFill>
                <a:srgbClr val="000000">
                  <a:lumMod val="95000"/>
                  <a:lumOff val="5000"/>
                </a:srgbClr>
              </a:solidFill>
              <a:latin typeface="微软雅黑" panose="020B0503020204020204" pitchFamily="34" charset="-122"/>
              <a:ea typeface="微软雅黑" panose="020B0503020204020204" pitchFamily="34" charset="-122"/>
              <a:cs typeface="Arial" pitchFamily="34" charset="0"/>
            </a:endParaRPr>
          </a:p>
          <a:p>
            <a:r>
              <a:rPr lang="en-SG" sz="1200" dirty="0"/>
              <a:t> </a:t>
            </a:r>
            <a:endParaRPr lang="en-US" sz="1200" dirty="0"/>
          </a:p>
        </p:txBody>
      </p:sp>
      <p:sp>
        <p:nvSpPr>
          <p:cNvPr id="19" name="矩形 18">
            <a:extLst>
              <a:ext uri="{FF2B5EF4-FFF2-40B4-BE49-F238E27FC236}">
                <a16:creationId xmlns:a16="http://schemas.microsoft.com/office/drawing/2014/main" id="{11D924D8-265E-F515-55F9-61FD8EA85458}"/>
              </a:ext>
            </a:extLst>
          </p:cNvPr>
          <p:cNvSpPr/>
          <p:nvPr/>
        </p:nvSpPr>
        <p:spPr>
          <a:xfrm>
            <a:off x="7552662" y="2242060"/>
            <a:ext cx="1380946" cy="1115690"/>
          </a:xfrm>
          <a:prstGeom prst="rect">
            <a:avLst/>
          </a:prstGeom>
        </p:spPr>
        <p:txBody>
          <a:bodyPr wrap="square">
            <a:spAutoFit/>
          </a:bodyPr>
          <a:lstStyle/>
          <a:p>
            <a:pPr algn="ctr">
              <a:tabLst>
                <a:tab pos="1727137" algn="l"/>
              </a:tabLst>
            </a:pPr>
            <a:r>
              <a:rPr lang="en-US" altLang="zh-CN" sz="1125" b="1" kern="1200" dirty="0">
                <a:solidFill>
                  <a:srgbClr val="000000">
                    <a:lumMod val="95000"/>
                    <a:lumOff val="5000"/>
                  </a:srgbClr>
                </a:solidFill>
                <a:latin typeface="微软雅黑" panose="020B0503020204020204" pitchFamily="34" charset="-122"/>
                <a:ea typeface="微软雅黑" panose="020B0503020204020204" pitchFamily="34" charset="-122"/>
                <a:cs typeface="Calibri" panose="020F0502020204030204" pitchFamily="34" charset="0"/>
              </a:rPr>
              <a:t>Yong Lian</a:t>
            </a:r>
          </a:p>
          <a:p>
            <a:pPr algn="ctr">
              <a:tabLst>
                <a:tab pos="1727137" algn="l"/>
              </a:tabLst>
            </a:pPr>
            <a:r>
              <a:rPr lang="en-SG" sz="1100" dirty="0"/>
              <a:t>Professor </a:t>
            </a:r>
          </a:p>
          <a:p>
            <a:pPr algn="ctr">
              <a:tabLst>
                <a:tab pos="1727137" algn="l"/>
              </a:tabLst>
            </a:pPr>
            <a:r>
              <a:rPr lang="en-SG" sz="1100" dirty="0">
                <a:solidFill>
                  <a:srgbClr val="FF0000"/>
                </a:solidFill>
              </a:rPr>
              <a:t>York University</a:t>
            </a:r>
          </a:p>
          <a:p>
            <a:pPr algn="ctr">
              <a:tabLst>
                <a:tab pos="1727137" algn="l"/>
              </a:tabLst>
            </a:pPr>
            <a:r>
              <a:rPr lang="en-SG" sz="1100" dirty="0"/>
              <a:t>Shanghai </a:t>
            </a:r>
            <a:r>
              <a:rPr lang="en-SG" sz="1100" dirty="0" err="1"/>
              <a:t>Jiaotong</a:t>
            </a:r>
            <a:r>
              <a:rPr lang="en-SG" sz="1100" dirty="0"/>
              <a:t> University China</a:t>
            </a:r>
            <a:endParaRPr lang="en-US" altLang="zh-CN" sz="1125" b="1" kern="1200" dirty="0">
              <a:solidFill>
                <a:srgbClr val="000000">
                  <a:lumMod val="95000"/>
                  <a:lumOff val="5000"/>
                </a:srgbClr>
              </a:solidFill>
              <a:latin typeface="微软雅黑" panose="020B0503020204020204" pitchFamily="34" charset="-122"/>
              <a:ea typeface="微软雅黑" panose="020B0503020204020204" pitchFamily="34" charset="-122"/>
              <a:cs typeface="Calibri" panose="020F0502020204030204" pitchFamily="34" charset="0"/>
            </a:endParaRPr>
          </a:p>
          <a:p>
            <a:pPr algn="ctr">
              <a:tabLst>
                <a:tab pos="1727137" algn="l"/>
              </a:tabLst>
            </a:pPr>
            <a:endParaRPr lang="en-US" altLang="zh-CN" sz="1125" b="1" kern="1200" dirty="0">
              <a:solidFill>
                <a:srgbClr val="000000">
                  <a:lumMod val="95000"/>
                  <a:lumOff val="5000"/>
                </a:srgbClr>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14" name="矩形 13">
            <a:extLst>
              <a:ext uri="{FF2B5EF4-FFF2-40B4-BE49-F238E27FC236}">
                <a16:creationId xmlns:a16="http://schemas.microsoft.com/office/drawing/2014/main" id="{82368E4D-8BF9-1AE1-3B0C-245B5C13C96B}"/>
              </a:ext>
            </a:extLst>
          </p:cNvPr>
          <p:cNvSpPr/>
          <p:nvPr/>
        </p:nvSpPr>
        <p:spPr>
          <a:xfrm>
            <a:off x="7275466" y="-2624"/>
            <a:ext cx="1870613" cy="418391"/>
          </a:xfrm>
          <a:prstGeom prst="rect">
            <a:avLst/>
          </a:prstGeom>
          <a:solidFill>
            <a:srgbClr val="F7A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kern="1200">
              <a:solidFill>
                <a:prstClr val="white"/>
              </a:solidFill>
              <a:latin typeface="微软雅黑" panose="020B0503020204020204" pitchFamily="34" charset="-122"/>
              <a:ea typeface="微软雅黑" panose="020B0503020204020204" pitchFamily="34" charset="-122"/>
            </a:endParaRPr>
          </a:p>
        </p:txBody>
      </p:sp>
      <p:sp>
        <p:nvSpPr>
          <p:cNvPr id="15" name="Rectangle 2">
            <a:extLst>
              <a:ext uri="{FF2B5EF4-FFF2-40B4-BE49-F238E27FC236}">
                <a16:creationId xmlns:a16="http://schemas.microsoft.com/office/drawing/2014/main" id="{2B32B4C7-FD77-24CE-98BE-87062426124A}"/>
              </a:ext>
            </a:extLst>
          </p:cNvPr>
          <p:cNvSpPr txBox="1">
            <a:spLocks noChangeArrowheads="1"/>
          </p:cNvSpPr>
          <p:nvPr/>
        </p:nvSpPr>
        <p:spPr bwMode="auto">
          <a:xfrm>
            <a:off x="1" y="-886"/>
            <a:ext cx="7256160" cy="399970"/>
          </a:xfrm>
          <a:prstGeom prst="rect">
            <a:avLst/>
          </a:prstGeom>
          <a:noFill/>
          <a:ln w="9525">
            <a:noFill/>
            <a:miter lim="800000"/>
            <a:headEnd/>
            <a:tailEnd/>
          </a:ln>
        </p:spPr>
        <p:txBody>
          <a:bodyPr vert="horz" wrap="square" lIns="0" tIns="22530" rIns="45061" bIns="22530" numCol="1" anchor="ctr" anchorCtr="0" compatLnSpc="1">
            <a:prstTxWarp prst="textNoShape">
              <a:avLst/>
            </a:prstTxWarp>
          </a:bodyPr>
          <a:lstStyle>
            <a:defPPr>
              <a:defRPr lang="zh-CN"/>
            </a:defPPr>
            <a:lvl1pPr algn="ctr" eaLnBrk="0" fontAlgn="base" hangingPunct="0">
              <a:spcBef>
                <a:spcPct val="0"/>
              </a:spcBef>
              <a:spcAft>
                <a:spcPct val="0"/>
              </a:spcAft>
              <a:tabLst>
                <a:tab pos="2303463" algn="l"/>
              </a:tabLst>
              <a:defRPr b="1">
                <a:ea typeface="黑体" pitchFamily="49" charset="-122"/>
                <a:cs typeface="Arial" pitchFamily="34" charset="0"/>
              </a:defRPr>
            </a:lvl1pPr>
            <a:lvl2pPr eaLnBrk="0" fontAlgn="base" hangingPunct="0">
              <a:spcBef>
                <a:spcPct val="0"/>
              </a:spcBef>
              <a:spcAft>
                <a:spcPct val="0"/>
              </a:spcAft>
              <a:defRPr sz="3200" b="1">
                <a:solidFill>
                  <a:srgbClr val="990000"/>
                </a:solidFill>
                <a:latin typeface="黑体" pitchFamily="49" charset="-122"/>
                <a:ea typeface="黑体" pitchFamily="49" charset="-122"/>
                <a:cs typeface="宋体" charset="-122"/>
              </a:defRPr>
            </a:lvl2pPr>
            <a:lvl3pPr eaLnBrk="0" fontAlgn="base" hangingPunct="0">
              <a:spcBef>
                <a:spcPct val="0"/>
              </a:spcBef>
              <a:spcAft>
                <a:spcPct val="0"/>
              </a:spcAft>
              <a:defRPr sz="3200" b="1">
                <a:solidFill>
                  <a:srgbClr val="990000"/>
                </a:solidFill>
                <a:latin typeface="黑体" pitchFamily="49" charset="-122"/>
                <a:ea typeface="黑体" pitchFamily="49" charset="-122"/>
                <a:cs typeface="宋体" charset="-122"/>
              </a:defRPr>
            </a:lvl3pPr>
            <a:lvl4pPr eaLnBrk="0" fontAlgn="base" hangingPunct="0">
              <a:spcBef>
                <a:spcPct val="0"/>
              </a:spcBef>
              <a:spcAft>
                <a:spcPct val="0"/>
              </a:spcAft>
              <a:defRPr sz="3200" b="1">
                <a:solidFill>
                  <a:srgbClr val="990000"/>
                </a:solidFill>
                <a:latin typeface="黑体" pitchFamily="49" charset="-122"/>
                <a:ea typeface="黑体" pitchFamily="49" charset="-122"/>
                <a:cs typeface="宋体" charset="-122"/>
              </a:defRPr>
            </a:lvl4pPr>
            <a:lvl5pPr eaLnBrk="0" fontAlgn="base" hangingPunct="0">
              <a:spcBef>
                <a:spcPct val="0"/>
              </a:spcBef>
              <a:spcAft>
                <a:spcPct val="0"/>
              </a:spcAft>
              <a:defRPr sz="3200" b="1">
                <a:solidFill>
                  <a:srgbClr val="990000"/>
                </a:solidFill>
                <a:latin typeface="黑体" pitchFamily="49" charset="-122"/>
                <a:ea typeface="黑体" pitchFamily="49" charset="-122"/>
                <a:cs typeface="宋体" charset="-122"/>
              </a:defRPr>
            </a:lvl5pPr>
            <a:lvl6pPr marL="457200" fontAlgn="base">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fontAlgn="base">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fontAlgn="base">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fontAlgn="base">
              <a:spcBef>
                <a:spcPct val="0"/>
              </a:spcBef>
              <a:spcAft>
                <a:spcPct val="0"/>
              </a:spcAft>
              <a:defRPr sz="3200" b="1">
                <a:solidFill>
                  <a:srgbClr val="990000"/>
                </a:solidFill>
                <a:latin typeface="FrutigerNext LT Medium" pitchFamily="34" charset="0"/>
                <a:ea typeface="华文细黑" pitchFamily="2" charset="-122"/>
                <a:cs typeface="宋体" charset="-122"/>
              </a:defRPr>
            </a:lvl9pPr>
          </a:lstStyle>
          <a:p>
            <a:r>
              <a:rPr lang="en-SG" altLang="zh-CN" sz="1500" kern="1200" dirty="0">
                <a:solidFill>
                  <a:prstClr val="black"/>
                </a:solidFill>
                <a:latin typeface="微软雅黑" panose="020B0503020204020204" pitchFamily="34" charset="-122"/>
                <a:ea typeface="微软雅黑" panose="020B0503020204020204" pitchFamily="34" charset="-122"/>
              </a:rPr>
              <a:t>Organizer</a:t>
            </a:r>
            <a:endParaRPr lang="en-US" sz="1600" kern="100" dirty="0">
              <a:ea typeface="PMingLiU" panose="02020500000000000000" pitchFamily="18" charset="-120"/>
              <a:cs typeface="Times New Roman" panose="02020603050405020304" pitchFamily="18" charset="0"/>
            </a:endParaRPr>
          </a:p>
        </p:txBody>
      </p:sp>
      <p:sp>
        <p:nvSpPr>
          <p:cNvPr id="21" name="矩形 20">
            <a:extLst>
              <a:ext uri="{FF2B5EF4-FFF2-40B4-BE49-F238E27FC236}">
                <a16:creationId xmlns:a16="http://schemas.microsoft.com/office/drawing/2014/main" id="{2C955026-B8CB-75F7-57D7-910BAD24CB37}"/>
              </a:ext>
            </a:extLst>
          </p:cNvPr>
          <p:cNvSpPr/>
          <p:nvPr/>
        </p:nvSpPr>
        <p:spPr>
          <a:xfrm>
            <a:off x="7275466" y="68108"/>
            <a:ext cx="1870613" cy="300082"/>
          </a:xfrm>
          <a:prstGeom prst="rect">
            <a:avLst/>
          </a:prstGeom>
        </p:spPr>
        <p:txBody>
          <a:bodyPr wrap="square">
            <a:spAutoFit/>
          </a:bodyPr>
          <a:lstStyle/>
          <a:p>
            <a:pPr algn="ctr" fontAlgn="base">
              <a:spcBef>
                <a:spcPct val="0"/>
              </a:spcBef>
              <a:spcAft>
                <a:spcPct val="0"/>
              </a:spcAft>
            </a:pPr>
            <a:r>
              <a:rPr lang="en-US" altLang="zh-CN" sz="1350" b="1" kern="1200" dirty="0">
                <a:solidFill>
                  <a:prstClr val="white"/>
                </a:solidFill>
                <a:latin typeface="Arial" pitchFamily="34" charset="0"/>
                <a:ea typeface="宋体" pitchFamily="2" charset="-122"/>
                <a:cs typeface="+mn-cs"/>
              </a:rPr>
              <a:t>ISCAS GC</a:t>
            </a:r>
            <a:endParaRPr lang="zh-CN" altLang="en-US" sz="1350" b="1" kern="1200" dirty="0">
              <a:solidFill>
                <a:prstClr val="white"/>
              </a:solidFill>
              <a:latin typeface="Arial" pitchFamily="34" charset="0"/>
              <a:ea typeface="宋体" pitchFamily="2" charset="-122"/>
              <a:cs typeface="+mn-cs"/>
            </a:endParaRPr>
          </a:p>
        </p:txBody>
      </p:sp>
      <p:pic>
        <p:nvPicPr>
          <p:cNvPr id="9" name="图片 8">
            <a:extLst>
              <a:ext uri="{FF2B5EF4-FFF2-40B4-BE49-F238E27FC236}">
                <a16:creationId xmlns:a16="http://schemas.microsoft.com/office/drawing/2014/main" id="{E8E9170F-8A51-4FA2-99CE-B1FDD37DAA97}"/>
              </a:ext>
            </a:extLst>
          </p:cNvPr>
          <p:cNvPicPr/>
          <p:nvPr/>
        </p:nvPicPr>
        <p:blipFill>
          <a:blip r:embed="rId3"/>
          <a:stretch>
            <a:fillRect/>
          </a:stretch>
        </p:blipFill>
        <p:spPr>
          <a:xfrm>
            <a:off x="7713249" y="949248"/>
            <a:ext cx="995045" cy="1245235"/>
          </a:xfrm>
          <a:prstGeom prst="rect">
            <a:avLst/>
          </a:prstGeom>
        </p:spPr>
      </p:pic>
    </p:spTree>
    <p:extLst>
      <p:ext uri="{BB962C8B-B14F-4D97-AF65-F5344CB8AC3E}">
        <p14:creationId xmlns:p14="http://schemas.microsoft.com/office/powerpoint/2010/main" val="4005177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D1F0D7-EC80-A703-C302-8F4D5F401B6F}"/>
            </a:ext>
          </a:extLst>
        </p:cNvPr>
        <p:cNvGrpSpPr/>
        <p:nvPr/>
      </p:nvGrpSpPr>
      <p:grpSpPr>
        <a:xfrm>
          <a:off x="0" y="0"/>
          <a:ext cx="0" cy="0"/>
          <a:chOff x="0" y="0"/>
          <a:chExt cx="0" cy="0"/>
        </a:xfrm>
      </p:grpSpPr>
      <p:graphicFrame>
        <p:nvGraphicFramePr>
          <p:cNvPr id="5" name="表格 4">
            <a:extLst>
              <a:ext uri="{FF2B5EF4-FFF2-40B4-BE49-F238E27FC236}">
                <a16:creationId xmlns:a16="http://schemas.microsoft.com/office/drawing/2014/main" id="{38CB174C-35B5-14D9-4F6C-32B921C8AF26}"/>
              </a:ext>
            </a:extLst>
          </p:cNvPr>
          <p:cNvGraphicFramePr>
            <a:graphicFrameLocks noGrp="1"/>
          </p:cNvGraphicFramePr>
          <p:nvPr/>
        </p:nvGraphicFramePr>
        <p:xfrm>
          <a:off x="6659623" y="2164215"/>
          <a:ext cx="1208276" cy="1220325"/>
        </p:xfrm>
        <a:graphic>
          <a:graphicData uri="http://schemas.openxmlformats.org/drawingml/2006/table">
            <a:tbl>
              <a:tblPr firstRow="1" bandRow="1">
                <a:tableStyleId>{2D5ABB26-0587-4C30-8999-92F81FD0307C}</a:tableStyleId>
              </a:tblPr>
              <a:tblGrid>
                <a:gridCol w="1208276">
                  <a:extLst>
                    <a:ext uri="{9D8B030D-6E8A-4147-A177-3AD203B41FA5}">
                      <a16:colId xmlns:a16="http://schemas.microsoft.com/office/drawing/2014/main" val="20000"/>
                    </a:ext>
                  </a:extLst>
                </a:gridCol>
              </a:tblGrid>
              <a:tr h="1220325">
                <a:tc>
                  <a:txBody>
                    <a:bodyPr/>
                    <a:lstStyle/>
                    <a:p>
                      <a:pPr marL="0" lvl="0" algn="ctr" defTabSz="914400" rtl="0" eaLnBrk="1" latinLnBrk="0" hangingPunct="1">
                        <a:tabLst>
                          <a:tab pos="2303463" algn="l"/>
                        </a:tabLst>
                      </a:pPr>
                      <a:endParaRPr lang="en-US" sz="1000" kern="1200" dirty="0">
                        <a:solidFill>
                          <a:srgbClr val="595959"/>
                        </a:solidFill>
                        <a:latin typeface="Calibri"/>
                        <a:ea typeface="幼圆" panose="02010509060101010101" pitchFamily="49" charset="-122"/>
                        <a:cs typeface="+mn-cs"/>
                      </a:endParaRPr>
                    </a:p>
                  </a:txBody>
                  <a:tcPr marL="68562" marR="68562" marT="34281" marB="34281"/>
                </a:tc>
                <a:extLst>
                  <a:ext uri="{0D108BD9-81ED-4DB2-BD59-A6C34878D82A}">
                    <a16:rowId xmlns:a16="http://schemas.microsoft.com/office/drawing/2014/main" val="10000"/>
                  </a:ext>
                </a:extLst>
              </a:tr>
            </a:tbl>
          </a:graphicData>
        </a:graphic>
      </p:graphicFrame>
      <p:graphicFrame>
        <p:nvGraphicFramePr>
          <p:cNvPr id="3" name="表格 2">
            <a:extLst>
              <a:ext uri="{FF2B5EF4-FFF2-40B4-BE49-F238E27FC236}">
                <a16:creationId xmlns:a16="http://schemas.microsoft.com/office/drawing/2014/main" id="{11B2EE7D-E1D1-6D5B-3875-5FEB5268659A}"/>
              </a:ext>
            </a:extLst>
          </p:cNvPr>
          <p:cNvGraphicFramePr>
            <a:graphicFrameLocks noGrp="1"/>
          </p:cNvGraphicFramePr>
          <p:nvPr/>
        </p:nvGraphicFramePr>
        <p:xfrm>
          <a:off x="1764006" y="1185093"/>
          <a:ext cx="2144436" cy="222827"/>
        </p:xfrm>
        <a:graphic>
          <a:graphicData uri="http://schemas.openxmlformats.org/drawingml/2006/table">
            <a:tbl>
              <a:tblPr firstRow="1" bandRow="1">
                <a:tableStyleId>{2D5ABB26-0587-4C30-8999-92F81FD0307C}</a:tableStyleId>
              </a:tblPr>
              <a:tblGrid>
                <a:gridCol w="2144436">
                  <a:extLst>
                    <a:ext uri="{9D8B030D-6E8A-4147-A177-3AD203B41FA5}">
                      <a16:colId xmlns:a16="http://schemas.microsoft.com/office/drawing/2014/main" val="20000"/>
                    </a:ext>
                  </a:extLst>
                </a:gridCol>
              </a:tblGrid>
              <a:tr h="222827">
                <a:tc>
                  <a:txBody>
                    <a:bodyPr/>
                    <a:lstStyle/>
                    <a:p>
                      <a:endParaRPr lang="en-US" sz="1000" dirty="0"/>
                    </a:p>
                  </a:txBody>
                  <a:tcPr marL="68562" marR="68562" marT="34281" marB="34281"/>
                </a:tc>
                <a:extLst>
                  <a:ext uri="{0D108BD9-81ED-4DB2-BD59-A6C34878D82A}">
                    <a16:rowId xmlns:a16="http://schemas.microsoft.com/office/drawing/2014/main" val="10000"/>
                  </a:ext>
                </a:extLst>
              </a:tr>
            </a:tbl>
          </a:graphicData>
        </a:graphic>
      </p:graphicFrame>
      <p:sp>
        <p:nvSpPr>
          <p:cNvPr id="17" name="矩形 16">
            <a:extLst>
              <a:ext uri="{FF2B5EF4-FFF2-40B4-BE49-F238E27FC236}">
                <a16:creationId xmlns:a16="http://schemas.microsoft.com/office/drawing/2014/main" id="{B4B7703F-5BCB-47B0-4DD2-F14FDC9F633C}"/>
              </a:ext>
            </a:extLst>
          </p:cNvPr>
          <p:cNvSpPr/>
          <p:nvPr/>
        </p:nvSpPr>
        <p:spPr>
          <a:xfrm>
            <a:off x="210392" y="417899"/>
            <a:ext cx="6993319" cy="4939814"/>
          </a:xfrm>
          <a:prstGeom prst="rect">
            <a:avLst/>
          </a:prstGeom>
        </p:spPr>
        <p:txBody>
          <a:bodyPr wrap="square">
            <a:spAutoFit/>
          </a:bodyPr>
          <a:lstStyle/>
          <a:p>
            <a:pPr algn="just">
              <a:tabLst>
                <a:tab pos="1727137" algn="l"/>
              </a:tabLst>
            </a:pPr>
            <a:r>
              <a:rPr lang="en-US" altLang="zh-CN" sz="1350" b="1" kern="1200" dirty="0">
                <a:solidFill>
                  <a:srgbClr val="000000">
                    <a:lumMod val="95000"/>
                    <a:lumOff val="5000"/>
                  </a:srgbClr>
                </a:solidFill>
                <a:latin typeface="微软雅黑" panose="020B0503020204020204" pitchFamily="34" charset="-122"/>
                <a:ea typeface="微软雅黑" panose="020B0503020204020204" pitchFamily="34" charset="-122"/>
                <a:cs typeface="Calibri" panose="020F0502020204030204" pitchFamily="34" charset="0"/>
              </a:rPr>
              <a:t>Biography</a:t>
            </a:r>
            <a:endParaRPr lang="en-US" altLang="zh-CN" sz="1350" b="1" kern="1200" dirty="0">
              <a:solidFill>
                <a:srgbClr val="000000">
                  <a:lumMod val="95000"/>
                  <a:lumOff val="5000"/>
                </a:srgbClr>
              </a:solidFill>
              <a:latin typeface="微软雅黑" panose="020B0503020204020204" pitchFamily="34" charset="-122"/>
              <a:ea typeface="微软雅黑" panose="020B0503020204020204" pitchFamily="34" charset="-122"/>
              <a:cs typeface="Arial" pitchFamily="34" charset="0"/>
            </a:endParaRPr>
          </a:p>
          <a:p>
            <a:r>
              <a:rPr lang="en-US" sz="1200" dirty="0"/>
              <a:t>Dr. Yi (Estelle) Wang received the B.S and M.S degree from Northwestern Polytechnical University, Xi’an China in 2000 and 2003, and the Ph.D. degree from Nanyang Technological University, Singapore 2008. She has been working as Global Head of Consulting &amp; Engineering, and Head of Product Cybersecurity &amp; Privacy Office (PCSO) Singapore, at </a:t>
            </a:r>
            <a:r>
              <a:rPr lang="en-US" sz="1200" dirty="0" err="1"/>
              <a:t>Aumovio</a:t>
            </a:r>
            <a:r>
              <a:rPr lang="en-US" sz="1200" dirty="0"/>
              <a:t> Automotive since July 2016. Dr. Wang is leading three teams: the automotive advanced research and governance team, consulting and engineering team, and the security operations team. In addition, she is with deep knowledge of ISO/SAE 21434 and UNECE R155/R156 based on physically participating in working group meetings. She is an expert with cybersecurity industrial standards, e.g., ISO 2700x and ISO 26262. She is familiar with data protection and privacy regulations: GDPR and Asia regional regulations (Singapore PDPA and Chinese PIPL). Advanced leading research topics are including but not limited to applied post quantum cryptography, applied lightweight cryptography, cybersecurity for artificial intelligence (adversarial model), embedded security for IoTs, data anonymization for personal privacy.</a:t>
            </a:r>
          </a:p>
          <a:p>
            <a:r>
              <a:rPr lang="en-US" sz="1200" dirty="0"/>
              <a:t> Dr. Wang is honored with “Top Women in Security ASEAN 2021” 2021 and 2022 (Singapore, Phillips, Indonesia, Malaysia, Cambodia, and Thailand), “Top Women in Security – Singapore Country Award” and “Top 20 Women in Cybersecurity Singapore 2020” by Public Security Society. She brought the know-how to the Singapore Cybersecurity ecosystem through guest lectures with the Singapore Institute of Technology in 2019. With more than 20 years of experience in various embedded security topics, she is active in academic activities, has published more than 65 international top journal/conference papers, and holds 17 industrial patents. She was Chair of the IEEE Circuit and System Society (CASS) chapter Singapore 2022-2023, Associate Editor of IEEE Transactions on Circuit and System II 2020-2022, and Chair for IEEE Standard of Hardware Security under IEEE Circuits and Systems Society Standards Activities Subdivision and Chair-elect of SASD 2026-2027.</a:t>
            </a:r>
          </a:p>
          <a:p>
            <a:pPr algn="just" fontAlgn="base">
              <a:spcBef>
                <a:spcPct val="0"/>
              </a:spcBef>
              <a:spcAft>
                <a:spcPct val="0"/>
              </a:spcAft>
              <a:tabLst>
                <a:tab pos="1727137" algn="l"/>
              </a:tabLst>
            </a:pPr>
            <a:endParaRPr lang="en-US" altLang="zh-CN" sz="1350" kern="1200" dirty="0">
              <a:solidFill>
                <a:prstClr val="black"/>
              </a:solidFill>
              <a:latin typeface="微软雅黑" panose="020B0503020204020204" pitchFamily="34" charset="-122"/>
              <a:ea typeface="微软雅黑" panose="020B0503020204020204" pitchFamily="34" charset="-122"/>
              <a:cs typeface="+mn-cs"/>
            </a:endParaRPr>
          </a:p>
        </p:txBody>
      </p:sp>
      <p:sp>
        <p:nvSpPr>
          <p:cNvPr id="19" name="矩形 18">
            <a:extLst>
              <a:ext uri="{FF2B5EF4-FFF2-40B4-BE49-F238E27FC236}">
                <a16:creationId xmlns:a16="http://schemas.microsoft.com/office/drawing/2014/main" id="{010F38E6-35C2-E3E2-F639-ED4C28D42746}"/>
              </a:ext>
            </a:extLst>
          </p:cNvPr>
          <p:cNvSpPr/>
          <p:nvPr/>
        </p:nvSpPr>
        <p:spPr>
          <a:xfrm>
            <a:off x="7552662" y="2242060"/>
            <a:ext cx="1380946" cy="611706"/>
          </a:xfrm>
          <a:prstGeom prst="rect">
            <a:avLst/>
          </a:prstGeom>
        </p:spPr>
        <p:txBody>
          <a:bodyPr wrap="square">
            <a:spAutoFit/>
          </a:bodyPr>
          <a:lstStyle/>
          <a:p>
            <a:pPr algn="ctr">
              <a:tabLst>
                <a:tab pos="1727137" algn="l"/>
              </a:tabLst>
            </a:pPr>
            <a:r>
              <a:rPr lang="en-US" altLang="zh-CN" sz="1125" b="1" kern="1200" dirty="0">
                <a:solidFill>
                  <a:srgbClr val="000000">
                    <a:lumMod val="95000"/>
                    <a:lumOff val="5000"/>
                  </a:srgbClr>
                </a:solidFill>
                <a:latin typeface="微软雅黑" panose="020B0503020204020204" pitchFamily="34" charset="-122"/>
                <a:ea typeface="微软雅黑" panose="020B0503020204020204" pitchFamily="34" charset="-122"/>
                <a:cs typeface="Calibri" panose="020F0502020204030204" pitchFamily="34" charset="0"/>
              </a:rPr>
              <a:t>Yi (Estelle) Wang</a:t>
            </a:r>
          </a:p>
          <a:p>
            <a:pPr algn="ctr">
              <a:tabLst>
                <a:tab pos="1727137" algn="l"/>
              </a:tabLst>
            </a:pPr>
            <a:endParaRPr lang="en-US" altLang="zh-CN" sz="1125" b="1" kern="1200" dirty="0">
              <a:solidFill>
                <a:srgbClr val="000000">
                  <a:lumMod val="95000"/>
                  <a:lumOff val="5000"/>
                </a:srgbClr>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20" name="矩形 19">
            <a:extLst>
              <a:ext uri="{FF2B5EF4-FFF2-40B4-BE49-F238E27FC236}">
                <a16:creationId xmlns:a16="http://schemas.microsoft.com/office/drawing/2014/main" id="{0242A20C-47BA-091F-9518-2FFB284B201A}"/>
              </a:ext>
            </a:extLst>
          </p:cNvPr>
          <p:cNvSpPr/>
          <p:nvPr/>
        </p:nvSpPr>
        <p:spPr>
          <a:xfrm>
            <a:off x="7475222" y="2599356"/>
            <a:ext cx="1550209" cy="1477328"/>
          </a:xfrm>
          <a:prstGeom prst="rect">
            <a:avLst/>
          </a:prstGeom>
        </p:spPr>
        <p:txBody>
          <a:bodyPr wrap="square">
            <a:spAutoFit/>
          </a:bodyPr>
          <a:lstStyle/>
          <a:p>
            <a:pPr algn="ctr">
              <a:tabLst>
                <a:tab pos="1727137" algn="l"/>
              </a:tabLst>
            </a:pPr>
            <a:r>
              <a:rPr lang="en-US" altLang="zh-CN" sz="1125" kern="1200" dirty="0">
                <a:solidFill>
                  <a:srgbClr val="E7E6E6">
                    <a:lumMod val="25000"/>
                  </a:srgbClr>
                </a:solidFill>
                <a:latin typeface="微软雅黑" panose="020B0503020204020204" pitchFamily="34" charset="-122"/>
                <a:ea typeface="微软雅黑" panose="020B0503020204020204" pitchFamily="34" charset="-122"/>
                <a:cs typeface="Calibri" panose="020F0502020204030204" pitchFamily="34" charset="0"/>
              </a:rPr>
              <a:t>Global Head of Consulting &amp; Engineering</a:t>
            </a:r>
          </a:p>
          <a:p>
            <a:pPr algn="ctr">
              <a:tabLst>
                <a:tab pos="1727137" algn="l"/>
              </a:tabLst>
            </a:pPr>
            <a:r>
              <a:rPr lang="en-US" altLang="zh-CN" sz="1125" kern="1200" dirty="0">
                <a:solidFill>
                  <a:srgbClr val="E7E6E6">
                    <a:lumMod val="25000"/>
                  </a:srgbClr>
                </a:solidFill>
                <a:latin typeface="微软雅黑" panose="020B0503020204020204" pitchFamily="34" charset="-122"/>
                <a:ea typeface="微软雅黑" panose="020B0503020204020204" pitchFamily="34" charset="-122"/>
                <a:cs typeface="Calibri" panose="020F0502020204030204" pitchFamily="34" charset="0"/>
              </a:rPr>
              <a:t>Head of Product Security &amp; privacy Office Singapore</a:t>
            </a:r>
          </a:p>
          <a:p>
            <a:pPr algn="ctr">
              <a:tabLst>
                <a:tab pos="1727137" algn="l"/>
              </a:tabLst>
            </a:pPr>
            <a:r>
              <a:rPr lang="en-US" altLang="zh-CN" sz="1125" kern="1200" dirty="0">
                <a:solidFill>
                  <a:srgbClr val="E7E6E6">
                    <a:lumMod val="25000"/>
                  </a:srgbClr>
                </a:solidFill>
                <a:latin typeface="微软雅黑" panose="020B0503020204020204" pitchFamily="34" charset="-122"/>
                <a:ea typeface="微软雅黑" panose="020B0503020204020204" pitchFamily="34" charset="-122"/>
                <a:cs typeface="Calibri" panose="020F0502020204030204" pitchFamily="34" charset="0"/>
              </a:rPr>
              <a:t>Automotive Singapore</a:t>
            </a:r>
          </a:p>
        </p:txBody>
      </p:sp>
      <p:sp>
        <p:nvSpPr>
          <p:cNvPr id="14" name="矩形 13">
            <a:extLst>
              <a:ext uri="{FF2B5EF4-FFF2-40B4-BE49-F238E27FC236}">
                <a16:creationId xmlns:a16="http://schemas.microsoft.com/office/drawing/2014/main" id="{A4E08791-5B18-CBE4-7586-292EC32CAC76}"/>
              </a:ext>
            </a:extLst>
          </p:cNvPr>
          <p:cNvSpPr/>
          <p:nvPr/>
        </p:nvSpPr>
        <p:spPr>
          <a:xfrm>
            <a:off x="7275466" y="-2624"/>
            <a:ext cx="1870613" cy="418391"/>
          </a:xfrm>
          <a:prstGeom prst="rect">
            <a:avLst/>
          </a:prstGeom>
          <a:solidFill>
            <a:srgbClr val="F7A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kern="1200">
              <a:solidFill>
                <a:prstClr val="white"/>
              </a:solidFill>
              <a:latin typeface="微软雅黑" panose="020B0503020204020204" pitchFamily="34" charset="-122"/>
              <a:ea typeface="微软雅黑" panose="020B0503020204020204" pitchFamily="34" charset="-122"/>
            </a:endParaRPr>
          </a:p>
        </p:txBody>
      </p:sp>
      <p:sp>
        <p:nvSpPr>
          <p:cNvPr id="15" name="Rectangle 2">
            <a:extLst>
              <a:ext uri="{FF2B5EF4-FFF2-40B4-BE49-F238E27FC236}">
                <a16:creationId xmlns:a16="http://schemas.microsoft.com/office/drawing/2014/main" id="{710F22EC-CE6C-D3F6-3DAE-40AB7E7AA574}"/>
              </a:ext>
            </a:extLst>
          </p:cNvPr>
          <p:cNvSpPr txBox="1">
            <a:spLocks noChangeArrowheads="1"/>
          </p:cNvSpPr>
          <p:nvPr/>
        </p:nvSpPr>
        <p:spPr bwMode="auto">
          <a:xfrm>
            <a:off x="0" y="168205"/>
            <a:ext cx="7256160" cy="399970"/>
          </a:xfrm>
          <a:prstGeom prst="rect">
            <a:avLst/>
          </a:prstGeom>
          <a:noFill/>
          <a:ln w="9525">
            <a:noFill/>
            <a:miter lim="800000"/>
            <a:headEnd/>
            <a:tailEnd/>
          </a:ln>
        </p:spPr>
        <p:txBody>
          <a:bodyPr vert="horz" wrap="square" lIns="0" tIns="22530" rIns="45061" bIns="22530" numCol="1" anchor="ctr" anchorCtr="0" compatLnSpc="1">
            <a:prstTxWarp prst="textNoShape">
              <a:avLst/>
            </a:prstTxWarp>
          </a:bodyPr>
          <a:lstStyle>
            <a:defPPr>
              <a:defRPr lang="zh-CN"/>
            </a:defPPr>
            <a:lvl1pPr algn="ctr" eaLnBrk="0" fontAlgn="base" hangingPunct="0">
              <a:spcBef>
                <a:spcPct val="0"/>
              </a:spcBef>
              <a:spcAft>
                <a:spcPct val="0"/>
              </a:spcAft>
              <a:tabLst>
                <a:tab pos="2303463" algn="l"/>
              </a:tabLst>
              <a:defRPr b="1">
                <a:ea typeface="黑体" pitchFamily="49" charset="-122"/>
                <a:cs typeface="Arial" pitchFamily="34" charset="0"/>
              </a:defRPr>
            </a:lvl1pPr>
            <a:lvl2pPr eaLnBrk="0" fontAlgn="base" hangingPunct="0">
              <a:spcBef>
                <a:spcPct val="0"/>
              </a:spcBef>
              <a:spcAft>
                <a:spcPct val="0"/>
              </a:spcAft>
              <a:defRPr sz="3200" b="1">
                <a:solidFill>
                  <a:srgbClr val="990000"/>
                </a:solidFill>
                <a:latin typeface="黑体" pitchFamily="49" charset="-122"/>
                <a:ea typeface="黑体" pitchFamily="49" charset="-122"/>
                <a:cs typeface="宋体" charset="-122"/>
              </a:defRPr>
            </a:lvl2pPr>
            <a:lvl3pPr eaLnBrk="0" fontAlgn="base" hangingPunct="0">
              <a:spcBef>
                <a:spcPct val="0"/>
              </a:spcBef>
              <a:spcAft>
                <a:spcPct val="0"/>
              </a:spcAft>
              <a:defRPr sz="3200" b="1">
                <a:solidFill>
                  <a:srgbClr val="990000"/>
                </a:solidFill>
                <a:latin typeface="黑体" pitchFamily="49" charset="-122"/>
                <a:ea typeface="黑体" pitchFamily="49" charset="-122"/>
                <a:cs typeface="宋体" charset="-122"/>
              </a:defRPr>
            </a:lvl3pPr>
            <a:lvl4pPr eaLnBrk="0" fontAlgn="base" hangingPunct="0">
              <a:spcBef>
                <a:spcPct val="0"/>
              </a:spcBef>
              <a:spcAft>
                <a:spcPct val="0"/>
              </a:spcAft>
              <a:defRPr sz="3200" b="1">
                <a:solidFill>
                  <a:srgbClr val="990000"/>
                </a:solidFill>
                <a:latin typeface="黑体" pitchFamily="49" charset="-122"/>
                <a:ea typeface="黑体" pitchFamily="49" charset="-122"/>
                <a:cs typeface="宋体" charset="-122"/>
              </a:defRPr>
            </a:lvl4pPr>
            <a:lvl5pPr eaLnBrk="0" fontAlgn="base" hangingPunct="0">
              <a:spcBef>
                <a:spcPct val="0"/>
              </a:spcBef>
              <a:spcAft>
                <a:spcPct val="0"/>
              </a:spcAft>
              <a:defRPr sz="3200" b="1">
                <a:solidFill>
                  <a:srgbClr val="990000"/>
                </a:solidFill>
                <a:latin typeface="黑体" pitchFamily="49" charset="-122"/>
                <a:ea typeface="黑体" pitchFamily="49" charset="-122"/>
                <a:cs typeface="宋体" charset="-122"/>
              </a:defRPr>
            </a:lvl5pPr>
            <a:lvl6pPr marL="457200" fontAlgn="base">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fontAlgn="base">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fontAlgn="base">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fontAlgn="base">
              <a:spcBef>
                <a:spcPct val="0"/>
              </a:spcBef>
              <a:spcAft>
                <a:spcPct val="0"/>
              </a:spcAft>
              <a:defRPr sz="3200" b="1">
                <a:solidFill>
                  <a:srgbClr val="990000"/>
                </a:solidFill>
                <a:latin typeface="FrutigerNext LT Medium" pitchFamily="34" charset="0"/>
                <a:ea typeface="华文细黑" pitchFamily="2" charset="-122"/>
                <a:cs typeface="宋体" charset="-122"/>
              </a:defRPr>
            </a:lvl9pPr>
          </a:lstStyle>
          <a:p>
            <a:r>
              <a:rPr lang="en-SG" altLang="zh-CN" sz="1500" kern="1200" dirty="0">
                <a:solidFill>
                  <a:prstClr val="black"/>
                </a:solidFill>
                <a:latin typeface="微软雅黑" panose="020B0503020204020204" pitchFamily="34" charset="-122"/>
                <a:ea typeface="微软雅黑" panose="020B0503020204020204" pitchFamily="34" charset="-122"/>
              </a:rPr>
              <a:t>Organizer</a:t>
            </a:r>
            <a:endParaRPr lang="en-US" sz="1600" dirty="0"/>
          </a:p>
          <a:p>
            <a:endParaRPr lang="en-US" altLang="zh-CN" sz="1500" kern="1200" dirty="0">
              <a:solidFill>
                <a:prstClr val="black"/>
              </a:solidFill>
              <a:latin typeface="微软雅黑" panose="020B0503020204020204" pitchFamily="34" charset="-122"/>
              <a:ea typeface="微软雅黑" panose="020B0503020204020204" pitchFamily="34" charset="-122"/>
            </a:endParaRPr>
          </a:p>
        </p:txBody>
      </p:sp>
      <p:sp>
        <p:nvSpPr>
          <p:cNvPr id="21" name="矩形 20">
            <a:extLst>
              <a:ext uri="{FF2B5EF4-FFF2-40B4-BE49-F238E27FC236}">
                <a16:creationId xmlns:a16="http://schemas.microsoft.com/office/drawing/2014/main" id="{32E77193-4D4A-7409-1B42-EC6312409463}"/>
              </a:ext>
            </a:extLst>
          </p:cNvPr>
          <p:cNvSpPr/>
          <p:nvPr/>
        </p:nvSpPr>
        <p:spPr>
          <a:xfrm>
            <a:off x="7275466" y="68108"/>
            <a:ext cx="1870613" cy="300082"/>
          </a:xfrm>
          <a:prstGeom prst="rect">
            <a:avLst/>
          </a:prstGeom>
        </p:spPr>
        <p:txBody>
          <a:bodyPr wrap="square">
            <a:spAutoFit/>
          </a:bodyPr>
          <a:lstStyle/>
          <a:p>
            <a:pPr algn="ctr" fontAlgn="base">
              <a:spcBef>
                <a:spcPct val="0"/>
              </a:spcBef>
              <a:spcAft>
                <a:spcPct val="0"/>
              </a:spcAft>
            </a:pPr>
            <a:r>
              <a:rPr lang="en-US" altLang="zh-CN" sz="1350" b="1" kern="1200" dirty="0">
                <a:solidFill>
                  <a:prstClr val="white"/>
                </a:solidFill>
                <a:latin typeface="Arial" pitchFamily="34" charset="0"/>
                <a:ea typeface="宋体" pitchFamily="2" charset="-122"/>
                <a:cs typeface="+mn-cs"/>
              </a:rPr>
              <a:t>IEEE CAS SASD</a:t>
            </a:r>
            <a:endParaRPr lang="zh-CN" altLang="en-US" sz="1350" b="1" kern="1200" dirty="0">
              <a:solidFill>
                <a:prstClr val="white"/>
              </a:solidFill>
              <a:latin typeface="Arial" pitchFamily="34" charset="0"/>
              <a:ea typeface="宋体" pitchFamily="2" charset="-122"/>
              <a:cs typeface="+mn-cs"/>
            </a:endParaRPr>
          </a:p>
        </p:txBody>
      </p:sp>
      <p:sp>
        <p:nvSpPr>
          <p:cNvPr id="2" name="矩形 1">
            <a:extLst>
              <a:ext uri="{FF2B5EF4-FFF2-40B4-BE49-F238E27FC236}">
                <a16:creationId xmlns:a16="http://schemas.microsoft.com/office/drawing/2014/main" id="{BFA8A681-DFED-CA06-91F5-E4769F7AA31F}"/>
              </a:ext>
            </a:extLst>
          </p:cNvPr>
          <p:cNvSpPr/>
          <p:nvPr/>
        </p:nvSpPr>
        <p:spPr>
          <a:xfrm>
            <a:off x="7739808" y="613506"/>
            <a:ext cx="941929" cy="1275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2" tIns="34281" rIns="68562" bIns="34281" numCol="1" spcCol="0" rtlCol="0" fromWordArt="0" anchor="ctr" anchorCtr="0" forceAA="0" compatLnSpc="1">
            <a:prstTxWarp prst="textNoShape">
              <a:avLst/>
            </a:prstTxWarp>
            <a:noAutofit/>
          </a:bodyPr>
          <a:lstStyle/>
          <a:p>
            <a:pPr algn="ctr" fontAlgn="base">
              <a:spcBef>
                <a:spcPct val="0"/>
              </a:spcBef>
              <a:spcAft>
                <a:spcPct val="0"/>
              </a:spcAft>
            </a:pPr>
            <a:r>
              <a:rPr lang="en-US" altLang="zh-CN" sz="1350" kern="1200" dirty="0">
                <a:solidFill>
                  <a:prstClr val="white"/>
                </a:solidFill>
              </a:rPr>
              <a:t>Photo</a:t>
            </a:r>
            <a:endParaRPr lang="zh-CN" altLang="en-US" sz="1350" kern="1200" dirty="0">
              <a:solidFill>
                <a:prstClr val="white"/>
              </a:solidFill>
            </a:endParaRPr>
          </a:p>
        </p:txBody>
      </p:sp>
      <p:pic>
        <p:nvPicPr>
          <p:cNvPr id="7" name="Picture 6" descr="A person wearing glasses and a black jacket&#10;&#10;AI-generated content may be incorrect.">
            <a:extLst>
              <a:ext uri="{FF2B5EF4-FFF2-40B4-BE49-F238E27FC236}">
                <a16:creationId xmlns:a16="http://schemas.microsoft.com/office/drawing/2014/main" id="{4D25D5F8-C114-02B4-E147-D2EDD1181C21}"/>
              </a:ext>
            </a:extLst>
          </p:cNvPr>
          <p:cNvPicPr>
            <a:picLocks noChangeAspect="1"/>
          </p:cNvPicPr>
          <p:nvPr/>
        </p:nvPicPr>
        <p:blipFill>
          <a:blip r:embed="rId3"/>
          <a:stretch>
            <a:fillRect/>
          </a:stretch>
        </p:blipFill>
        <p:spPr>
          <a:xfrm>
            <a:off x="7379993" y="580033"/>
            <a:ext cx="1447483" cy="1555288"/>
          </a:xfrm>
          <a:prstGeom prst="rect">
            <a:avLst/>
          </a:prstGeom>
        </p:spPr>
      </p:pic>
    </p:spTree>
    <p:extLst>
      <p:ext uri="{BB962C8B-B14F-4D97-AF65-F5344CB8AC3E}">
        <p14:creationId xmlns:p14="http://schemas.microsoft.com/office/powerpoint/2010/main" val="1478350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43D556-69B5-E414-84EC-2F2AA09CA4DB}"/>
            </a:ext>
          </a:extLst>
        </p:cNvPr>
        <p:cNvGrpSpPr/>
        <p:nvPr/>
      </p:nvGrpSpPr>
      <p:grpSpPr>
        <a:xfrm>
          <a:off x="0" y="0"/>
          <a:ext cx="0" cy="0"/>
          <a:chOff x="0" y="0"/>
          <a:chExt cx="0" cy="0"/>
        </a:xfrm>
      </p:grpSpPr>
      <p:graphicFrame>
        <p:nvGraphicFramePr>
          <p:cNvPr id="5" name="表格 4">
            <a:extLst>
              <a:ext uri="{FF2B5EF4-FFF2-40B4-BE49-F238E27FC236}">
                <a16:creationId xmlns:a16="http://schemas.microsoft.com/office/drawing/2014/main" id="{BC27826C-A12E-462B-0616-1C8173BAC7B1}"/>
              </a:ext>
            </a:extLst>
          </p:cNvPr>
          <p:cNvGraphicFramePr>
            <a:graphicFrameLocks noGrp="1"/>
          </p:cNvGraphicFramePr>
          <p:nvPr/>
        </p:nvGraphicFramePr>
        <p:xfrm>
          <a:off x="6659623" y="2164215"/>
          <a:ext cx="1208276" cy="1220325"/>
        </p:xfrm>
        <a:graphic>
          <a:graphicData uri="http://schemas.openxmlformats.org/drawingml/2006/table">
            <a:tbl>
              <a:tblPr firstRow="1" bandRow="1">
                <a:tableStyleId>{2D5ABB26-0587-4C30-8999-92F81FD0307C}</a:tableStyleId>
              </a:tblPr>
              <a:tblGrid>
                <a:gridCol w="1208276">
                  <a:extLst>
                    <a:ext uri="{9D8B030D-6E8A-4147-A177-3AD203B41FA5}">
                      <a16:colId xmlns:a16="http://schemas.microsoft.com/office/drawing/2014/main" val="20000"/>
                    </a:ext>
                  </a:extLst>
                </a:gridCol>
              </a:tblGrid>
              <a:tr h="1220325">
                <a:tc>
                  <a:txBody>
                    <a:bodyPr/>
                    <a:lstStyle/>
                    <a:p>
                      <a:pPr marL="0" lvl="0" algn="ctr" defTabSz="914400" rtl="0" eaLnBrk="1" latinLnBrk="0" hangingPunct="1">
                        <a:tabLst>
                          <a:tab pos="2303463" algn="l"/>
                        </a:tabLst>
                      </a:pPr>
                      <a:endParaRPr lang="en-US" sz="1000" kern="1200" dirty="0">
                        <a:solidFill>
                          <a:srgbClr val="595959"/>
                        </a:solidFill>
                        <a:latin typeface="Calibri"/>
                        <a:ea typeface="幼圆" panose="02010509060101010101" pitchFamily="49" charset="-122"/>
                        <a:cs typeface="+mn-cs"/>
                      </a:endParaRPr>
                    </a:p>
                  </a:txBody>
                  <a:tcPr marL="68562" marR="68562" marT="34281" marB="34281"/>
                </a:tc>
                <a:extLst>
                  <a:ext uri="{0D108BD9-81ED-4DB2-BD59-A6C34878D82A}">
                    <a16:rowId xmlns:a16="http://schemas.microsoft.com/office/drawing/2014/main" val="10000"/>
                  </a:ext>
                </a:extLst>
              </a:tr>
            </a:tbl>
          </a:graphicData>
        </a:graphic>
      </p:graphicFrame>
      <p:graphicFrame>
        <p:nvGraphicFramePr>
          <p:cNvPr id="3" name="表格 2">
            <a:extLst>
              <a:ext uri="{FF2B5EF4-FFF2-40B4-BE49-F238E27FC236}">
                <a16:creationId xmlns:a16="http://schemas.microsoft.com/office/drawing/2014/main" id="{B2274670-E36D-FB63-CFE6-7A686F6CB9F9}"/>
              </a:ext>
            </a:extLst>
          </p:cNvPr>
          <p:cNvGraphicFramePr>
            <a:graphicFrameLocks noGrp="1"/>
          </p:cNvGraphicFramePr>
          <p:nvPr/>
        </p:nvGraphicFramePr>
        <p:xfrm>
          <a:off x="1764006" y="1185093"/>
          <a:ext cx="2144436" cy="222827"/>
        </p:xfrm>
        <a:graphic>
          <a:graphicData uri="http://schemas.openxmlformats.org/drawingml/2006/table">
            <a:tbl>
              <a:tblPr firstRow="1" bandRow="1">
                <a:tableStyleId>{2D5ABB26-0587-4C30-8999-92F81FD0307C}</a:tableStyleId>
              </a:tblPr>
              <a:tblGrid>
                <a:gridCol w="2144436">
                  <a:extLst>
                    <a:ext uri="{9D8B030D-6E8A-4147-A177-3AD203B41FA5}">
                      <a16:colId xmlns:a16="http://schemas.microsoft.com/office/drawing/2014/main" val="20000"/>
                    </a:ext>
                  </a:extLst>
                </a:gridCol>
              </a:tblGrid>
              <a:tr h="222827">
                <a:tc>
                  <a:txBody>
                    <a:bodyPr/>
                    <a:lstStyle/>
                    <a:p>
                      <a:endParaRPr lang="en-US" sz="1000" dirty="0"/>
                    </a:p>
                  </a:txBody>
                  <a:tcPr marL="68562" marR="68562" marT="34281" marB="34281"/>
                </a:tc>
                <a:extLst>
                  <a:ext uri="{0D108BD9-81ED-4DB2-BD59-A6C34878D82A}">
                    <a16:rowId xmlns:a16="http://schemas.microsoft.com/office/drawing/2014/main" val="10000"/>
                  </a:ext>
                </a:extLst>
              </a:tr>
            </a:tbl>
          </a:graphicData>
        </a:graphic>
      </p:graphicFrame>
      <p:sp>
        <p:nvSpPr>
          <p:cNvPr id="17" name="矩形 16">
            <a:extLst>
              <a:ext uri="{FF2B5EF4-FFF2-40B4-BE49-F238E27FC236}">
                <a16:creationId xmlns:a16="http://schemas.microsoft.com/office/drawing/2014/main" id="{ACF43D6B-121D-B3DD-4D70-11A903655EE9}"/>
              </a:ext>
            </a:extLst>
          </p:cNvPr>
          <p:cNvSpPr/>
          <p:nvPr/>
        </p:nvSpPr>
        <p:spPr>
          <a:xfrm>
            <a:off x="264033" y="596422"/>
            <a:ext cx="6993319" cy="3254737"/>
          </a:xfrm>
          <a:prstGeom prst="rect">
            <a:avLst/>
          </a:prstGeom>
        </p:spPr>
        <p:txBody>
          <a:bodyPr wrap="square">
            <a:spAutoFit/>
          </a:bodyPr>
          <a:lstStyle/>
          <a:p>
            <a:pPr algn="just">
              <a:tabLst>
                <a:tab pos="1727137" algn="l"/>
              </a:tabLst>
            </a:pPr>
            <a:r>
              <a:rPr lang="en-US" altLang="zh-CN" sz="1350" b="1" kern="1200" dirty="0">
                <a:solidFill>
                  <a:srgbClr val="000000">
                    <a:lumMod val="95000"/>
                    <a:lumOff val="5000"/>
                  </a:srgbClr>
                </a:solidFill>
                <a:latin typeface="微软雅黑" panose="020B0503020204020204" pitchFamily="34" charset="-122"/>
                <a:ea typeface="微软雅黑" panose="020B0503020204020204" pitchFamily="34" charset="-122"/>
                <a:cs typeface="Calibri" panose="020F0502020204030204" pitchFamily="34" charset="0"/>
              </a:rPr>
              <a:t>Biography</a:t>
            </a:r>
          </a:p>
          <a:p>
            <a:pPr>
              <a:tabLst>
                <a:tab pos="1727137" algn="l"/>
              </a:tabLst>
            </a:pPr>
            <a:r>
              <a:rPr lang="en-US" altLang="zh-CN" sz="1200" dirty="0"/>
              <a:t>Dr. Zhao received the B.S. and M.S. degree in microelectronics from Xi’an </a:t>
            </a:r>
            <a:r>
              <a:rPr lang="en-US" altLang="zh-CN" sz="1200" dirty="0" err="1"/>
              <a:t>Jiaotong</a:t>
            </a:r>
            <a:r>
              <a:rPr lang="en-US" altLang="zh-CN" sz="1200" dirty="0"/>
              <a:t> University, Xi’an, Shaanxi, China, in 2015 and the Ph.D. degree in electrical engineering and computer science from York University, Toronto, Ontario, Canada, in 2019. </a:t>
            </a:r>
          </a:p>
          <a:p>
            <a:pPr>
              <a:tabLst>
                <a:tab pos="1727137" algn="l"/>
              </a:tabLst>
            </a:pPr>
            <a:r>
              <a:rPr lang="en-US" altLang="zh-CN" sz="1200" dirty="0"/>
              <a:t>From 2019, he was a postdoc visitor with the Department of EECS, York University. In 2020, he joined the Department of Micro-Nano Electronics, Shanghai Jiao Tong University (SJTU) as an Assistant Professor. Since 2024 he has been an Associate Professor of SJTU, Shanghai, China. He was a recipient of the Ontario Postgraduate Scholarship, York Postdoctoral Fellowship and IEEE TBioCAS 2023 Best Paper Award. He is the author of more than 40 papers. His research interests include energy/power-efficient biomedical circuits and systems and SoCs. He served as the Financial Co-Chair of the IEEE APCCAS 2022 and the IEEE </a:t>
            </a:r>
            <a:r>
              <a:rPr lang="en-US" altLang="zh-CN" sz="1200" dirty="0" err="1"/>
              <a:t>PrimeAsia</a:t>
            </a:r>
            <a:r>
              <a:rPr lang="en-US" altLang="zh-CN" sz="1200" dirty="0"/>
              <a:t> 2022, Publication Co-Chair of IEEE BioCAS 2023 as well as a Guest Editor of the IEEE OJCAS and serves as Local Arrangement Co-Chair of IEEE BioCAS 2024. Dr. Zhao is currently a member of the IEEE Biomedical and Life Sciences Circuits and Systems Technical Committee, a member of the IEEE Circuits and Systems Society (CASS) Flexible Special Interest Group, the Secretary of the IEEE Flexible and Wearable Circuits and Systems Standards Committee an a voting member of IEEE Circuits and Systems Society Standards Activities Subdivision. </a:t>
            </a:r>
          </a:p>
        </p:txBody>
      </p:sp>
      <p:sp>
        <p:nvSpPr>
          <p:cNvPr id="19" name="矩形 18">
            <a:extLst>
              <a:ext uri="{FF2B5EF4-FFF2-40B4-BE49-F238E27FC236}">
                <a16:creationId xmlns:a16="http://schemas.microsoft.com/office/drawing/2014/main" id="{68ACF8F1-55AD-F305-01B3-E680888BF43A}"/>
              </a:ext>
            </a:extLst>
          </p:cNvPr>
          <p:cNvSpPr/>
          <p:nvPr/>
        </p:nvSpPr>
        <p:spPr>
          <a:xfrm>
            <a:off x="7499021" y="2571750"/>
            <a:ext cx="1380946" cy="992579"/>
          </a:xfrm>
          <a:prstGeom prst="rect">
            <a:avLst/>
          </a:prstGeom>
        </p:spPr>
        <p:txBody>
          <a:bodyPr wrap="square">
            <a:spAutoFit/>
          </a:bodyPr>
          <a:lstStyle/>
          <a:p>
            <a:pPr algn="ctr">
              <a:tabLst>
                <a:tab pos="1727137" algn="l"/>
              </a:tabLst>
            </a:pPr>
            <a:r>
              <a:rPr lang="en-US" altLang="zh-CN" sz="1125" b="1" kern="1200" dirty="0">
                <a:solidFill>
                  <a:srgbClr val="000000">
                    <a:lumMod val="95000"/>
                    <a:lumOff val="5000"/>
                  </a:srgbClr>
                </a:solidFill>
                <a:latin typeface="微软雅黑" panose="020B0503020204020204" pitchFamily="34" charset="-122"/>
                <a:ea typeface="微软雅黑" panose="020B0503020204020204" pitchFamily="34" charset="-122"/>
                <a:cs typeface="Calibri" panose="020F0502020204030204" pitchFamily="34" charset="0"/>
              </a:rPr>
              <a:t>Yang Zhao</a:t>
            </a:r>
          </a:p>
          <a:p>
            <a:pPr algn="ctr">
              <a:tabLst>
                <a:tab pos="1727137" algn="l"/>
              </a:tabLst>
            </a:pPr>
            <a:r>
              <a:rPr lang="en-US" sz="1200" dirty="0">
                <a:latin typeface="+mn-lt"/>
              </a:rPr>
              <a:t>Shanghai </a:t>
            </a:r>
            <a:r>
              <a:rPr lang="en-US" sz="1200" dirty="0" err="1">
                <a:latin typeface="+mn-lt"/>
              </a:rPr>
              <a:t>Jiaotong</a:t>
            </a:r>
            <a:r>
              <a:rPr lang="en-US" sz="1200" dirty="0">
                <a:latin typeface="+mn-lt"/>
              </a:rPr>
              <a:t> University</a:t>
            </a:r>
            <a:endParaRPr lang="en-US" altLang="zh-CN" sz="1200" b="1" kern="1200" dirty="0">
              <a:solidFill>
                <a:srgbClr val="000000">
                  <a:lumMod val="95000"/>
                  <a:lumOff val="5000"/>
                </a:srgbClr>
              </a:solidFill>
              <a:latin typeface="+mn-lt"/>
              <a:ea typeface="微软雅黑" panose="020B0503020204020204" pitchFamily="34" charset="-122"/>
              <a:cs typeface="Calibri" panose="020F0502020204030204" pitchFamily="34" charset="0"/>
            </a:endParaRPr>
          </a:p>
          <a:p>
            <a:pPr algn="ctr">
              <a:tabLst>
                <a:tab pos="1727137" algn="l"/>
              </a:tabLst>
            </a:pPr>
            <a:endParaRPr lang="en-US" altLang="zh-CN" sz="1125" b="1" kern="1200" dirty="0">
              <a:solidFill>
                <a:srgbClr val="000000">
                  <a:lumMod val="95000"/>
                  <a:lumOff val="5000"/>
                </a:srgbClr>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14" name="矩形 13">
            <a:extLst>
              <a:ext uri="{FF2B5EF4-FFF2-40B4-BE49-F238E27FC236}">
                <a16:creationId xmlns:a16="http://schemas.microsoft.com/office/drawing/2014/main" id="{D78229F6-140D-C5B7-E174-92446D4FAECA}"/>
              </a:ext>
            </a:extLst>
          </p:cNvPr>
          <p:cNvSpPr/>
          <p:nvPr/>
        </p:nvSpPr>
        <p:spPr>
          <a:xfrm>
            <a:off x="7275466" y="-2624"/>
            <a:ext cx="1870613" cy="418391"/>
          </a:xfrm>
          <a:prstGeom prst="rect">
            <a:avLst/>
          </a:prstGeom>
          <a:solidFill>
            <a:srgbClr val="F7A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kern="1200">
              <a:solidFill>
                <a:prstClr val="white"/>
              </a:solidFill>
              <a:latin typeface="微软雅黑" panose="020B0503020204020204" pitchFamily="34" charset="-122"/>
              <a:ea typeface="微软雅黑" panose="020B0503020204020204" pitchFamily="34" charset="-122"/>
            </a:endParaRPr>
          </a:p>
        </p:txBody>
      </p:sp>
      <p:sp>
        <p:nvSpPr>
          <p:cNvPr id="15" name="Rectangle 2">
            <a:extLst>
              <a:ext uri="{FF2B5EF4-FFF2-40B4-BE49-F238E27FC236}">
                <a16:creationId xmlns:a16="http://schemas.microsoft.com/office/drawing/2014/main" id="{C148CEBA-50A0-9DD8-D4C4-69CC2F43EDBB}"/>
              </a:ext>
            </a:extLst>
          </p:cNvPr>
          <p:cNvSpPr txBox="1">
            <a:spLocks noChangeArrowheads="1"/>
          </p:cNvSpPr>
          <p:nvPr/>
        </p:nvSpPr>
        <p:spPr bwMode="auto">
          <a:xfrm>
            <a:off x="1" y="-886"/>
            <a:ext cx="7256160" cy="399970"/>
          </a:xfrm>
          <a:prstGeom prst="rect">
            <a:avLst/>
          </a:prstGeom>
          <a:noFill/>
          <a:ln w="9525">
            <a:noFill/>
            <a:miter lim="800000"/>
            <a:headEnd/>
            <a:tailEnd/>
          </a:ln>
        </p:spPr>
        <p:txBody>
          <a:bodyPr vert="horz" wrap="square" lIns="0" tIns="22530" rIns="45061" bIns="22530" numCol="1" anchor="ctr" anchorCtr="0" compatLnSpc="1">
            <a:prstTxWarp prst="textNoShape">
              <a:avLst/>
            </a:prstTxWarp>
          </a:bodyPr>
          <a:lstStyle>
            <a:defPPr>
              <a:defRPr lang="zh-CN"/>
            </a:defPPr>
            <a:lvl1pPr algn="ctr" eaLnBrk="0" fontAlgn="base" hangingPunct="0">
              <a:spcBef>
                <a:spcPct val="0"/>
              </a:spcBef>
              <a:spcAft>
                <a:spcPct val="0"/>
              </a:spcAft>
              <a:tabLst>
                <a:tab pos="2303463" algn="l"/>
              </a:tabLst>
              <a:defRPr b="1">
                <a:ea typeface="黑体" pitchFamily="49" charset="-122"/>
                <a:cs typeface="Arial" pitchFamily="34" charset="0"/>
              </a:defRPr>
            </a:lvl1pPr>
            <a:lvl2pPr eaLnBrk="0" fontAlgn="base" hangingPunct="0">
              <a:spcBef>
                <a:spcPct val="0"/>
              </a:spcBef>
              <a:spcAft>
                <a:spcPct val="0"/>
              </a:spcAft>
              <a:defRPr sz="3200" b="1">
                <a:solidFill>
                  <a:srgbClr val="990000"/>
                </a:solidFill>
                <a:latin typeface="黑体" pitchFamily="49" charset="-122"/>
                <a:ea typeface="黑体" pitchFamily="49" charset="-122"/>
                <a:cs typeface="宋体" charset="-122"/>
              </a:defRPr>
            </a:lvl2pPr>
            <a:lvl3pPr eaLnBrk="0" fontAlgn="base" hangingPunct="0">
              <a:spcBef>
                <a:spcPct val="0"/>
              </a:spcBef>
              <a:spcAft>
                <a:spcPct val="0"/>
              </a:spcAft>
              <a:defRPr sz="3200" b="1">
                <a:solidFill>
                  <a:srgbClr val="990000"/>
                </a:solidFill>
                <a:latin typeface="黑体" pitchFamily="49" charset="-122"/>
                <a:ea typeface="黑体" pitchFamily="49" charset="-122"/>
                <a:cs typeface="宋体" charset="-122"/>
              </a:defRPr>
            </a:lvl3pPr>
            <a:lvl4pPr eaLnBrk="0" fontAlgn="base" hangingPunct="0">
              <a:spcBef>
                <a:spcPct val="0"/>
              </a:spcBef>
              <a:spcAft>
                <a:spcPct val="0"/>
              </a:spcAft>
              <a:defRPr sz="3200" b="1">
                <a:solidFill>
                  <a:srgbClr val="990000"/>
                </a:solidFill>
                <a:latin typeface="黑体" pitchFamily="49" charset="-122"/>
                <a:ea typeface="黑体" pitchFamily="49" charset="-122"/>
                <a:cs typeface="宋体" charset="-122"/>
              </a:defRPr>
            </a:lvl4pPr>
            <a:lvl5pPr eaLnBrk="0" fontAlgn="base" hangingPunct="0">
              <a:spcBef>
                <a:spcPct val="0"/>
              </a:spcBef>
              <a:spcAft>
                <a:spcPct val="0"/>
              </a:spcAft>
              <a:defRPr sz="3200" b="1">
                <a:solidFill>
                  <a:srgbClr val="990000"/>
                </a:solidFill>
                <a:latin typeface="黑体" pitchFamily="49" charset="-122"/>
                <a:ea typeface="黑体" pitchFamily="49" charset="-122"/>
                <a:cs typeface="宋体" charset="-122"/>
              </a:defRPr>
            </a:lvl5pPr>
            <a:lvl6pPr marL="457200" fontAlgn="base">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fontAlgn="base">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fontAlgn="base">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fontAlgn="base">
              <a:spcBef>
                <a:spcPct val="0"/>
              </a:spcBef>
              <a:spcAft>
                <a:spcPct val="0"/>
              </a:spcAft>
              <a:defRPr sz="3200" b="1">
                <a:solidFill>
                  <a:srgbClr val="990000"/>
                </a:solidFill>
                <a:latin typeface="FrutigerNext LT Medium" pitchFamily="34" charset="0"/>
                <a:ea typeface="华文细黑" pitchFamily="2" charset="-122"/>
                <a:cs typeface="宋体" charset="-122"/>
              </a:defRPr>
            </a:lvl9pPr>
          </a:lstStyle>
          <a:p>
            <a:r>
              <a:rPr lang="en-SG" altLang="zh-CN" sz="1500" kern="1200" dirty="0">
                <a:solidFill>
                  <a:prstClr val="black"/>
                </a:solidFill>
                <a:latin typeface="微软雅黑" panose="020B0503020204020204" pitchFamily="34" charset="-122"/>
                <a:ea typeface="微软雅黑" panose="020B0503020204020204" pitchFamily="34" charset="-122"/>
              </a:rPr>
              <a:t>Organizer</a:t>
            </a:r>
            <a:endParaRPr lang="en-US" sz="1600" kern="100" dirty="0">
              <a:ea typeface="PMingLiU" panose="02020500000000000000" pitchFamily="18" charset="-120"/>
              <a:cs typeface="Times New Roman" panose="02020603050405020304" pitchFamily="18" charset="0"/>
            </a:endParaRPr>
          </a:p>
        </p:txBody>
      </p:sp>
      <p:sp>
        <p:nvSpPr>
          <p:cNvPr id="21" name="矩形 20">
            <a:extLst>
              <a:ext uri="{FF2B5EF4-FFF2-40B4-BE49-F238E27FC236}">
                <a16:creationId xmlns:a16="http://schemas.microsoft.com/office/drawing/2014/main" id="{29F6AE74-234B-1EA9-37E8-E78A6578C9CE}"/>
              </a:ext>
            </a:extLst>
          </p:cNvPr>
          <p:cNvSpPr/>
          <p:nvPr/>
        </p:nvSpPr>
        <p:spPr>
          <a:xfrm>
            <a:off x="7275466" y="68108"/>
            <a:ext cx="1870613" cy="300082"/>
          </a:xfrm>
          <a:prstGeom prst="rect">
            <a:avLst/>
          </a:prstGeom>
        </p:spPr>
        <p:txBody>
          <a:bodyPr wrap="square">
            <a:spAutoFit/>
          </a:bodyPr>
          <a:lstStyle/>
          <a:p>
            <a:pPr algn="ctr" fontAlgn="base">
              <a:spcBef>
                <a:spcPct val="0"/>
              </a:spcBef>
              <a:spcAft>
                <a:spcPct val="0"/>
              </a:spcAft>
            </a:pPr>
            <a:r>
              <a:rPr lang="en-US" altLang="zh-CN" sz="1350" b="1" kern="1200" dirty="0">
                <a:solidFill>
                  <a:prstClr val="white"/>
                </a:solidFill>
                <a:latin typeface="Arial" pitchFamily="34" charset="0"/>
                <a:ea typeface="宋体" pitchFamily="2" charset="-122"/>
                <a:cs typeface="+mn-cs"/>
              </a:rPr>
              <a:t>IEEE CAS SASD</a:t>
            </a:r>
            <a:endParaRPr lang="zh-CN" altLang="en-US" sz="1350" b="1" kern="1200" dirty="0">
              <a:solidFill>
                <a:prstClr val="white"/>
              </a:solidFill>
              <a:latin typeface="Arial" pitchFamily="34" charset="0"/>
              <a:ea typeface="宋体" pitchFamily="2" charset="-122"/>
              <a:cs typeface="+mn-cs"/>
            </a:endParaRPr>
          </a:p>
        </p:txBody>
      </p:sp>
      <p:pic>
        <p:nvPicPr>
          <p:cNvPr id="9" name="图片 8">
            <a:extLst>
              <a:ext uri="{FF2B5EF4-FFF2-40B4-BE49-F238E27FC236}">
                <a16:creationId xmlns:a16="http://schemas.microsoft.com/office/drawing/2014/main" id="{B6B8057F-AD95-46CB-A6B1-F91ABFC51474}"/>
              </a:ext>
            </a:extLst>
          </p:cNvPr>
          <p:cNvPicPr/>
          <p:nvPr/>
        </p:nvPicPr>
        <p:blipFill rotWithShape="1">
          <a:blip r:embed="rId3" cstate="print">
            <a:extLst>
              <a:ext uri="{28A0092B-C50C-407E-A947-70E740481C1C}">
                <a14:useLocalDpi xmlns:a14="http://schemas.microsoft.com/office/drawing/2010/main" val="0"/>
              </a:ext>
            </a:extLst>
          </a:blip>
          <a:srcRect t="3235" b="5252"/>
          <a:stretch/>
        </p:blipFill>
        <p:spPr bwMode="auto">
          <a:xfrm>
            <a:off x="7697747" y="1185093"/>
            <a:ext cx="848360" cy="114427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82828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9BC13-288A-6E17-F0F6-A3CE9A835EB3}"/>
            </a:ext>
          </a:extLst>
        </p:cNvPr>
        <p:cNvGrpSpPr/>
        <p:nvPr/>
      </p:nvGrpSpPr>
      <p:grpSpPr>
        <a:xfrm>
          <a:off x="0" y="0"/>
          <a:ext cx="0" cy="0"/>
          <a:chOff x="0" y="0"/>
          <a:chExt cx="0" cy="0"/>
        </a:xfrm>
      </p:grpSpPr>
      <p:graphicFrame>
        <p:nvGraphicFramePr>
          <p:cNvPr id="5" name="表格 4">
            <a:extLst>
              <a:ext uri="{FF2B5EF4-FFF2-40B4-BE49-F238E27FC236}">
                <a16:creationId xmlns:a16="http://schemas.microsoft.com/office/drawing/2014/main" id="{A70D90E5-000C-0AF1-F894-8485E5385CA2}"/>
              </a:ext>
            </a:extLst>
          </p:cNvPr>
          <p:cNvGraphicFramePr>
            <a:graphicFrameLocks noGrp="1"/>
          </p:cNvGraphicFramePr>
          <p:nvPr/>
        </p:nvGraphicFramePr>
        <p:xfrm>
          <a:off x="6659623" y="2164215"/>
          <a:ext cx="1208276" cy="1220325"/>
        </p:xfrm>
        <a:graphic>
          <a:graphicData uri="http://schemas.openxmlformats.org/drawingml/2006/table">
            <a:tbl>
              <a:tblPr firstRow="1" bandRow="1">
                <a:tableStyleId>{2D5ABB26-0587-4C30-8999-92F81FD0307C}</a:tableStyleId>
              </a:tblPr>
              <a:tblGrid>
                <a:gridCol w="1208276">
                  <a:extLst>
                    <a:ext uri="{9D8B030D-6E8A-4147-A177-3AD203B41FA5}">
                      <a16:colId xmlns:a16="http://schemas.microsoft.com/office/drawing/2014/main" val="20000"/>
                    </a:ext>
                  </a:extLst>
                </a:gridCol>
              </a:tblGrid>
              <a:tr h="1220325">
                <a:tc>
                  <a:txBody>
                    <a:bodyPr/>
                    <a:lstStyle/>
                    <a:p>
                      <a:pPr marL="0" lvl="0" algn="ctr" defTabSz="914400" rtl="0" eaLnBrk="1" latinLnBrk="0" hangingPunct="1">
                        <a:tabLst>
                          <a:tab pos="2303463" algn="l"/>
                        </a:tabLst>
                      </a:pPr>
                      <a:endParaRPr lang="en-US" sz="1000" kern="1200" dirty="0">
                        <a:solidFill>
                          <a:srgbClr val="595959"/>
                        </a:solidFill>
                        <a:latin typeface="Calibri"/>
                        <a:ea typeface="幼圆" panose="02010509060101010101" pitchFamily="49" charset="-122"/>
                        <a:cs typeface="+mn-cs"/>
                      </a:endParaRPr>
                    </a:p>
                  </a:txBody>
                  <a:tcPr marL="68562" marR="68562" marT="34281" marB="34281"/>
                </a:tc>
                <a:extLst>
                  <a:ext uri="{0D108BD9-81ED-4DB2-BD59-A6C34878D82A}">
                    <a16:rowId xmlns:a16="http://schemas.microsoft.com/office/drawing/2014/main" val="10000"/>
                  </a:ext>
                </a:extLst>
              </a:tr>
            </a:tbl>
          </a:graphicData>
        </a:graphic>
      </p:graphicFrame>
      <p:graphicFrame>
        <p:nvGraphicFramePr>
          <p:cNvPr id="3" name="表格 2">
            <a:extLst>
              <a:ext uri="{FF2B5EF4-FFF2-40B4-BE49-F238E27FC236}">
                <a16:creationId xmlns:a16="http://schemas.microsoft.com/office/drawing/2014/main" id="{7B75C3FC-3DB9-2EBA-8E62-CD9AE6807395}"/>
              </a:ext>
            </a:extLst>
          </p:cNvPr>
          <p:cNvGraphicFramePr>
            <a:graphicFrameLocks noGrp="1"/>
          </p:cNvGraphicFramePr>
          <p:nvPr/>
        </p:nvGraphicFramePr>
        <p:xfrm>
          <a:off x="1764006" y="1185093"/>
          <a:ext cx="2144436" cy="222827"/>
        </p:xfrm>
        <a:graphic>
          <a:graphicData uri="http://schemas.openxmlformats.org/drawingml/2006/table">
            <a:tbl>
              <a:tblPr firstRow="1" bandRow="1">
                <a:tableStyleId>{2D5ABB26-0587-4C30-8999-92F81FD0307C}</a:tableStyleId>
              </a:tblPr>
              <a:tblGrid>
                <a:gridCol w="2144436">
                  <a:extLst>
                    <a:ext uri="{9D8B030D-6E8A-4147-A177-3AD203B41FA5}">
                      <a16:colId xmlns:a16="http://schemas.microsoft.com/office/drawing/2014/main" val="20000"/>
                    </a:ext>
                  </a:extLst>
                </a:gridCol>
              </a:tblGrid>
              <a:tr h="222827">
                <a:tc>
                  <a:txBody>
                    <a:bodyPr/>
                    <a:lstStyle/>
                    <a:p>
                      <a:endParaRPr lang="en-US" sz="1000" dirty="0"/>
                    </a:p>
                  </a:txBody>
                  <a:tcPr marL="68562" marR="68562" marT="34281" marB="34281"/>
                </a:tc>
                <a:extLst>
                  <a:ext uri="{0D108BD9-81ED-4DB2-BD59-A6C34878D82A}">
                    <a16:rowId xmlns:a16="http://schemas.microsoft.com/office/drawing/2014/main" val="10000"/>
                  </a:ext>
                </a:extLst>
              </a:tr>
            </a:tbl>
          </a:graphicData>
        </a:graphic>
      </p:graphicFrame>
      <p:sp>
        <p:nvSpPr>
          <p:cNvPr id="17" name="矩形 16">
            <a:extLst>
              <a:ext uri="{FF2B5EF4-FFF2-40B4-BE49-F238E27FC236}">
                <a16:creationId xmlns:a16="http://schemas.microsoft.com/office/drawing/2014/main" id="{29A1A767-CB19-43A4-F821-2364C9168D74}"/>
              </a:ext>
            </a:extLst>
          </p:cNvPr>
          <p:cNvSpPr/>
          <p:nvPr/>
        </p:nvSpPr>
        <p:spPr>
          <a:xfrm>
            <a:off x="264033" y="596422"/>
            <a:ext cx="6993319" cy="2616101"/>
          </a:xfrm>
          <a:prstGeom prst="rect">
            <a:avLst/>
          </a:prstGeom>
        </p:spPr>
        <p:txBody>
          <a:bodyPr wrap="square">
            <a:spAutoFit/>
          </a:bodyPr>
          <a:lstStyle/>
          <a:p>
            <a:pPr algn="just">
              <a:tabLst>
                <a:tab pos="1727137" algn="l"/>
              </a:tabLst>
            </a:pPr>
            <a:r>
              <a:rPr lang="en-US" altLang="zh-CN" sz="1350" b="1" kern="1200" dirty="0">
                <a:solidFill>
                  <a:srgbClr val="000000">
                    <a:lumMod val="95000"/>
                    <a:lumOff val="5000"/>
                  </a:srgbClr>
                </a:solidFill>
                <a:latin typeface="微软雅黑" panose="020B0503020204020204" pitchFamily="34" charset="-122"/>
                <a:ea typeface="微软雅黑" panose="020B0503020204020204" pitchFamily="34" charset="-122"/>
                <a:cs typeface="Calibri" panose="020F0502020204030204" pitchFamily="34" charset="0"/>
              </a:rPr>
              <a:t>Biography</a:t>
            </a:r>
          </a:p>
          <a:p>
            <a:pPr algn="just">
              <a:tabLst>
                <a:tab pos="1727137" algn="l"/>
              </a:tabLst>
            </a:pPr>
            <a:endParaRPr lang="en-US" altLang="zh-CN" sz="1350" b="1" kern="1200" dirty="0">
              <a:solidFill>
                <a:srgbClr val="000000">
                  <a:lumMod val="95000"/>
                  <a:lumOff val="5000"/>
                </a:srgbClr>
              </a:solidFill>
              <a:latin typeface="微软雅黑" panose="020B0503020204020204" pitchFamily="34" charset="-122"/>
              <a:ea typeface="微软雅黑" panose="020B0503020204020204" pitchFamily="34" charset="-122"/>
              <a:cs typeface="Calibri" panose="020F0502020204030204" pitchFamily="34" charset="0"/>
            </a:endParaRPr>
          </a:p>
          <a:p>
            <a:r>
              <a:rPr lang="en-US" b="1" dirty="0"/>
              <a:t>Ang Boon Chong </a:t>
            </a:r>
            <a:r>
              <a:rPr lang="en-US" dirty="0"/>
              <a:t>was born in Penang, Malaysia, in 1978. He received the B.E. degree in microelectronic engineering from the University Putra Malaysia, Malaysia, in 2002, and MBA from Open University Malaysia, Malaysia in 2014. </a:t>
            </a:r>
            <a:endParaRPr lang="en-SG" dirty="0"/>
          </a:p>
          <a:p>
            <a:r>
              <a:rPr lang="en-US" dirty="0"/>
              <a:t>He is currently affiliated with Intel Malaysia, been engaged in a wide variety of advanced nodes and methodology evaluation. He has published over 40 papers as well as delivered 2 invited talks in 2 countries. He is currently a tech lead within the organization as well as IEEE senior member. </a:t>
            </a:r>
            <a:endParaRPr lang="en-SG" dirty="0"/>
          </a:p>
          <a:p>
            <a:pPr algn="just">
              <a:tabLst>
                <a:tab pos="1727137" algn="l"/>
              </a:tabLst>
            </a:pPr>
            <a:endParaRPr lang="en-US" altLang="zh-CN" sz="1350" b="1" kern="1200" dirty="0">
              <a:solidFill>
                <a:srgbClr val="000000">
                  <a:lumMod val="95000"/>
                  <a:lumOff val="5000"/>
                </a:srgbClr>
              </a:solidFill>
              <a:latin typeface="微软雅黑" panose="020B0503020204020204" pitchFamily="34" charset="-122"/>
              <a:ea typeface="微软雅黑" panose="020B0503020204020204" pitchFamily="34" charset="-122"/>
              <a:cs typeface="Calibri" panose="020F0502020204030204" pitchFamily="34" charset="0"/>
            </a:endParaRPr>
          </a:p>
          <a:p>
            <a:pPr algn="just">
              <a:tabLst>
                <a:tab pos="1727137" algn="l"/>
              </a:tabLst>
            </a:pPr>
            <a:endParaRPr lang="en-US" altLang="zh-CN" sz="1350" b="1" kern="1200" dirty="0">
              <a:solidFill>
                <a:srgbClr val="000000">
                  <a:lumMod val="95000"/>
                  <a:lumOff val="5000"/>
                </a:srgbClr>
              </a:solidFill>
              <a:latin typeface="微软雅黑" panose="020B0503020204020204" pitchFamily="34" charset="-122"/>
              <a:ea typeface="微软雅黑" panose="020B0503020204020204" pitchFamily="34" charset="-122"/>
              <a:cs typeface="Arial" pitchFamily="34" charset="0"/>
            </a:endParaRPr>
          </a:p>
          <a:p>
            <a:r>
              <a:rPr lang="en-SG" sz="1200" dirty="0"/>
              <a:t> </a:t>
            </a:r>
            <a:endParaRPr lang="en-US" sz="1200" dirty="0"/>
          </a:p>
        </p:txBody>
      </p:sp>
      <p:sp>
        <p:nvSpPr>
          <p:cNvPr id="19" name="矩形 18">
            <a:extLst>
              <a:ext uri="{FF2B5EF4-FFF2-40B4-BE49-F238E27FC236}">
                <a16:creationId xmlns:a16="http://schemas.microsoft.com/office/drawing/2014/main" id="{C4A12B62-55E7-D4F0-E8B9-E6E1DDCA6520}"/>
              </a:ext>
            </a:extLst>
          </p:cNvPr>
          <p:cNvSpPr/>
          <p:nvPr/>
        </p:nvSpPr>
        <p:spPr>
          <a:xfrm>
            <a:off x="7552662" y="2242060"/>
            <a:ext cx="1380946" cy="780983"/>
          </a:xfrm>
          <a:prstGeom prst="rect">
            <a:avLst/>
          </a:prstGeom>
        </p:spPr>
        <p:txBody>
          <a:bodyPr wrap="square">
            <a:spAutoFit/>
          </a:bodyPr>
          <a:lstStyle/>
          <a:p>
            <a:pPr algn="ctr">
              <a:tabLst>
                <a:tab pos="1727137" algn="l"/>
              </a:tabLst>
            </a:pPr>
            <a:r>
              <a:rPr lang="en-US" altLang="zh-CN" sz="1125" b="1" kern="1200" dirty="0">
                <a:solidFill>
                  <a:srgbClr val="000000">
                    <a:lumMod val="95000"/>
                    <a:lumOff val="5000"/>
                  </a:srgbClr>
                </a:solidFill>
                <a:latin typeface="微软雅黑" panose="020B0503020204020204" pitchFamily="34" charset="-122"/>
                <a:ea typeface="微软雅黑" panose="020B0503020204020204" pitchFamily="34" charset="-122"/>
                <a:cs typeface="Calibri" panose="020F0502020204030204" pitchFamily="34" charset="0"/>
              </a:rPr>
              <a:t>Boon Chong Ang</a:t>
            </a:r>
          </a:p>
          <a:p>
            <a:pPr algn="ctr">
              <a:tabLst>
                <a:tab pos="1727137" algn="l"/>
              </a:tabLst>
            </a:pPr>
            <a:r>
              <a:rPr lang="en-US" sz="1100" dirty="0"/>
              <a:t>Intel Company</a:t>
            </a:r>
            <a:endParaRPr lang="en-US" altLang="zh-CN" sz="1125" b="1" kern="1200" dirty="0">
              <a:solidFill>
                <a:srgbClr val="000000">
                  <a:lumMod val="95000"/>
                  <a:lumOff val="5000"/>
                </a:srgbClr>
              </a:solidFill>
              <a:latin typeface="微软雅黑" panose="020B0503020204020204" pitchFamily="34" charset="-122"/>
              <a:ea typeface="微软雅黑" panose="020B0503020204020204" pitchFamily="34" charset="-122"/>
              <a:cs typeface="Calibri" panose="020F0502020204030204" pitchFamily="34" charset="0"/>
            </a:endParaRPr>
          </a:p>
          <a:p>
            <a:pPr algn="ctr">
              <a:tabLst>
                <a:tab pos="1727137" algn="l"/>
              </a:tabLst>
            </a:pPr>
            <a:endParaRPr lang="en-US" altLang="zh-CN" sz="1125" b="1" kern="1200" dirty="0">
              <a:solidFill>
                <a:srgbClr val="000000">
                  <a:lumMod val="95000"/>
                  <a:lumOff val="5000"/>
                </a:srgbClr>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14" name="矩形 13">
            <a:extLst>
              <a:ext uri="{FF2B5EF4-FFF2-40B4-BE49-F238E27FC236}">
                <a16:creationId xmlns:a16="http://schemas.microsoft.com/office/drawing/2014/main" id="{4A61677C-AF09-E740-E53F-1E5B4680C8F4}"/>
              </a:ext>
            </a:extLst>
          </p:cNvPr>
          <p:cNvSpPr/>
          <p:nvPr/>
        </p:nvSpPr>
        <p:spPr>
          <a:xfrm>
            <a:off x="7275466" y="-2624"/>
            <a:ext cx="1870613" cy="418391"/>
          </a:xfrm>
          <a:prstGeom prst="rect">
            <a:avLst/>
          </a:prstGeom>
          <a:solidFill>
            <a:srgbClr val="F7A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kern="1200">
              <a:solidFill>
                <a:prstClr val="white"/>
              </a:solidFill>
              <a:latin typeface="微软雅黑" panose="020B0503020204020204" pitchFamily="34" charset="-122"/>
              <a:ea typeface="微软雅黑" panose="020B0503020204020204" pitchFamily="34" charset="-122"/>
            </a:endParaRPr>
          </a:p>
        </p:txBody>
      </p:sp>
      <p:sp>
        <p:nvSpPr>
          <p:cNvPr id="15" name="Rectangle 2">
            <a:extLst>
              <a:ext uri="{FF2B5EF4-FFF2-40B4-BE49-F238E27FC236}">
                <a16:creationId xmlns:a16="http://schemas.microsoft.com/office/drawing/2014/main" id="{1AEC4650-AACB-6FEE-B0AD-8F86B97D263A}"/>
              </a:ext>
            </a:extLst>
          </p:cNvPr>
          <p:cNvSpPr txBox="1">
            <a:spLocks noChangeArrowheads="1"/>
          </p:cNvSpPr>
          <p:nvPr/>
        </p:nvSpPr>
        <p:spPr bwMode="auto">
          <a:xfrm>
            <a:off x="1" y="-886"/>
            <a:ext cx="7256160" cy="399970"/>
          </a:xfrm>
          <a:prstGeom prst="rect">
            <a:avLst/>
          </a:prstGeom>
          <a:noFill/>
          <a:ln w="9525">
            <a:noFill/>
            <a:miter lim="800000"/>
            <a:headEnd/>
            <a:tailEnd/>
          </a:ln>
        </p:spPr>
        <p:txBody>
          <a:bodyPr vert="horz" wrap="square" lIns="0" tIns="22530" rIns="45061" bIns="22530" numCol="1" anchor="ctr" anchorCtr="0" compatLnSpc="1">
            <a:prstTxWarp prst="textNoShape">
              <a:avLst/>
            </a:prstTxWarp>
          </a:bodyPr>
          <a:lstStyle>
            <a:defPPr>
              <a:defRPr lang="zh-CN"/>
            </a:defPPr>
            <a:lvl1pPr algn="ctr" eaLnBrk="0" fontAlgn="base" hangingPunct="0">
              <a:spcBef>
                <a:spcPct val="0"/>
              </a:spcBef>
              <a:spcAft>
                <a:spcPct val="0"/>
              </a:spcAft>
              <a:tabLst>
                <a:tab pos="2303463" algn="l"/>
              </a:tabLst>
              <a:defRPr b="1">
                <a:ea typeface="黑体" pitchFamily="49" charset="-122"/>
                <a:cs typeface="Arial" pitchFamily="34" charset="0"/>
              </a:defRPr>
            </a:lvl1pPr>
            <a:lvl2pPr eaLnBrk="0" fontAlgn="base" hangingPunct="0">
              <a:spcBef>
                <a:spcPct val="0"/>
              </a:spcBef>
              <a:spcAft>
                <a:spcPct val="0"/>
              </a:spcAft>
              <a:defRPr sz="3200" b="1">
                <a:solidFill>
                  <a:srgbClr val="990000"/>
                </a:solidFill>
                <a:latin typeface="黑体" pitchFamily="49" charset="-122"/>
                <a:ea typeface="黑体" pitchFamily="49" charset="-122"/>
                <a:cs typeface="宋体" charset="-122"/>
              </a:defRPr>
            </a:lvl2pPr>
            <a:lvl3pPr eaLnBrk="0" fontAlgn="base" hangingPunct="0">
              <a:spcBef>
                <a:spcPct val="0"/>
              </a:spcBef>
              <a:spcAft>
                <a:spcPct val="0"/>
              </a:spcAft>
              <a:defRPr sz="3200" b="1">
                <a:solidFill>
                  <a:srgbClr val="990000"/>
                </a:solidFill>
                <a:latin typeface="黑体" pitchFamily="49" charset="-122"/>
                <a:ea typeface="黑体" pitchFamily="49" charset="-122"/>
                <a:cs typeface="宋体" charset="-122"/>
              </a:defRPr>
            </a:lvl3pPr>
            <a:lvl4pPr eaLnBrk="0" fontAlgn="base" hangingPunct="0">
              <a:spcBef>
                <a:spcPct val="0"/>
              </a:spcBef>
              <a:spcAft>
                <a:spcPct val="0"/>
              </a:spcAft>
              <a:defRPr sz="3200" b="1">
                <a:solidFill>
                  <a:srgbClr val="990000"/>
                </a:solidFill>
                <a:latin typeface="黑体" pitchFamily="49" charset="-122"/>
                <a:ea typeface="黑体" pitchFamily="49" charset="-122"/>
                <a:cs typeface="宋体" charset="-122"/>
              </a:defRPr>
            </a:lvl4pPr>
            <a:lvl5pPr eaLnBrk="0" fontAlgn="base" hangingPunct="0">
              <a:spcBef>
                <a:spcPct val="0"/>
              </a:spcBef>
              <a:spcAft>
                <a:spcPct val="0"/>
              </a:spcAft>
              <a:defRPr sz="3200" b="1">
                <a:solidFill>
                  <a:srgbClr val="990000"/>
                </a:solidFill>
                <a:latin typeface="黑体" pitchFamily="49" charset="-122"/>
                <a:ea typeface="黑体" pitchFamily="49" charset="-122"/>
                <a:cs typeface="宋体" charset="-122"/>
              </a:defRPr>
            </a:lvl5pPr>
            <a:lvl6pPr marL="457200" fontAlgn="base">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fontAlgn="base">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fontAlgn="base">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fontAlgn="base">
              <a:spcBef>
                <a:spcPct val="0"/>
              </a:spcBef>
              <a:spcAft>
                <a:spcPct val="0"/>
              </a:spcAft>
              <a:defRPr sz="3200" b="1">
                <a:solidFill>
                  <a:srgbClr val="990000"/>
                </a:solidFill>
                <a:latin typeface="FrutigerNext LT Medium" pitchFamily="34" charset="0"/>
                <a:ea typeface="华文细黑" pitchFamily="2" charset="-122"/>
                <a:cs typeface="宋体" charset="-122"/>
              </a:defRPr>
            </a:lvl9pPr>
          </a:lstStyle>
          <a:p>
            <a:r>
              <a:rPr lang="en-SG" altLang="zh-CN" sz="1500" kern="1200" dirty="0">
                <a:solidFill>
                  <a:prstClr val="black"/>
                </a:solidFill>
                <a:latin typeface="微软雅黑" panose="020B0503020204020204" pitchFamily="34" charset="-122"/>
                <a:ea typeface="微软雅黑" panose="020B0503020204020204" pitchFamily="34" charset="-122"/>
              </a:rPr>
              <a:t>Speaker</a:t>
            </a:r>
            <a:endParaRPr lang="en-US" sz="1600" kern="100" dirty="0">
              <a:ea typeface="PMingLiU" panose="02020500000000000000" pitchFamily="18" charset="-120"/>
              <a:cs typeface="Times New Roman" panose="02020603050405020304" pitchFamily="18" charset="0"/>
            </a:endParaRPr>
          </a:p>
        </p:txBody>
      </p:sp>
      <p:sp>
        <p:nvSpPr>
          <p:cNvPr id="21" name="矩形 20">
            <a:extLst>
              <a:ext uri="{FF2B5EF4-FFF2-40B4-BE49-F238E27FC236}">
                <a16:creationId xmlns:a16="http://schemas.microsoft.com/office/drawing/2014/main" id="{885C6FCD-956B-B4E1-6DA7-E8B634DBDB11}"/>
              </a:ext>
            </a:extLst>
          </p:cNvPr>
          <p:cNvSpPr/>
          <p:nvPr/>
        </p:nvSpPr>
        <p:spPr>
          <a:xfrm>
            <a:off x="7275466" y="68108"/>
            <a:ext cx="1870613" cy="300082"/>
          </a:xfrm>
          <a:prstGeom prst="rect">
            <a:avLst/>
          </a:prstGeom>
        </p:spPr>
        <p:txBody>
          <a:bodyPr wrap="square">
            <a:spAutoFit/>
          </a:bodyPr>
          <a:lstStyle/>
          <a:p>
            <a:pPr algn="ctr" fontAlgn="base">
              <a:spcBef>
                <a:spcPct val="0"/>
              </a:spcBef>
              <a:spcAft>
                <a:spcPct val="0"/>
              </a:spcAft>
            </a:pPr>
            <a:r>
              <a:rPr lang="en-US" altLang="zh-CN" sz="1350" b="1" kern="1200" dirty="0">
                <a:solidFill>
                  <a:prstClr val="white"/>
                </a:solidFill>
                <a:latin typeface="Arial" pitchFamily="34" charset="0"/>
                <a:ea typeface="宋体" pitchFamily="2" charset="-122"/>
                <a:cs typeface="+mn-cs"/>
              </a:rPr>
              <a:t>IEEE SASD</a:t>
            </a:r>
            <a:endParaRPr lang="zh-CN" altLang="en-US" sz="1350" b="1" kern="1200" dirty="0">
              <a:solidFill>
                <a:prstClr val="white"/>
              </a:solidFill>
              <a:latin typeface="Arial" pitchFamily="34" charset="0"/>
              <a:ea typeface="宋体" pitchFamily="2" charset="-122"/>
              <a:cs typeface="+mn-cs"/>
            </a:endParaRPr>
          </a:p>
        </p:txBody>
      </p:sp>
      <p:pic>
        <p:nvPicPr>
          <p:cNvPr id="2" name="Picture 1" descr="A close-up of a person&#10;&#10;Description automatically generated">
            <a:extLst>
              <a:ext uri="{FF2B5EF4-FFF2-40B4-BE49-F238E27FC236}">
                <a16:creationId xmlns:a16="http://schemas.microsoft.com/office/drawing/2014/main" id="{2F02813D-FA28-A6B5-C305-9DE5F74AF5F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51699" y="728491"/>
            <a:ext cx="1156358" cy="1303655"/>
          </a:xfrm>
          <a:prstGeom prst="rect">
            <a:avLst/>
          </a:prstGeom>
          <a:noFill/>
          <a:ln>
            <a:noFill/>
          </a:ln>
        </p:spPr>
      </p:pic>
    </p:spTree>
    <p:extLst>
      <p:ext uri="{BB962C8B-B14F-4D97-AF65-F5344CB8AC3E}">
        <p14:creationId xmlns:p14="http://schemas.microsoft.com/office/powerpoint/2010/main" val="9294227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CgwAAAAAAAAAAAAAIAD///////////////8AAAD///////////////8DAAAAAgD///////8DAAAAAgD///////////////////////////////////////////////////////////////////////////////////////////////////////////////////////////////////////////////////////////////////////////////////////////////////////////////////////////////////////////////////////////////////////////////////////////////////////////////////////////////////////////////////////////////////////////////////////////////////////////////////////////////////////////////////////////////////////////////////////////////8BACAA////////////////AAAO////////AwAAAAQA////////////////////////////////////////////////////////////////////////////////////////////////////////////////////////////////////////////////////////////////////////////////////////////////////////////////////////////////////////////////////////////////////////////////////////////////////////////////////////////////////////////////////////////////////////////////////////////////////////////////////////////////////////////////////////////////////////////////////////////////////////////////////////AgACAP///////wUAAAACABAAC5kKRkCzGK5GlP800m816pgEAAAAAAADAAAAAAADAAAAAwADAAAAAAD///////8DAAEA////////BQAAAAMAEAALANLUWL3zcEKukuWobGPnpgQAAAABAAMAAAACAAMAAAAEAAQAAQD///////8FAAAABAAQAAtseI/zXP8/RpaRUUC0hmNC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CwOAAAAAAAAAAAAAP////+DAIMAAAAFX2lkABAAAAAEmQpGQLMYrkaU/zTSbzXqmANEYXRhABsAAAAETGlua2VkU2hhcGVEYXRhAAUAAAAAAAJOYW1lABkAAABMaW5rZWRTaGFwZXNEYXRhUHJvcGVydHkAEFZlcnNpb24AAQAAAAlMYXN0V3JpdGUAXCtwiZkBAAAAAQD/////nQCdAAAABV9pZAAQAAAABADS1Fi983BCrpLlqGxj56YDRGF0YQAqAAAACFByZXNlbnRhdGlvblNjYW5uZWRGb3JMaW5rZWRTaGFwZXMAAQACTmFtZQAkAAAATGlua2VkU2hhcGVQcmVzZW50YXRpb25TZXR0aW5nc0RhdGEAEFZlcnNpb24AAAAAAAlMYXN0V3JpdGUA0mJ4vJIBAAAAAgD/////gwCDAAAABV9pZAAQAAAABGx4j/Nc/z9GlpFRQLSGY0IDRGF0YQAbAAAABExpbmtlZFNoYXBlRGF0YQAFAAAAAAACTmFtZQAZAAAATGlua2VkU2hhcGVzRGF0YVByb3BlcnR5ABBWZXJzaW9uAAAAAAAJTGFzdFdyaXRlALRieLyS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hCwAAAAAAAAAAAAAgAf///////////////wAAAP///////////////wUAAAADAP///////wUAAAACAP///////////////////////////////////////////////////////////////////////////////////////////////////////////////////////////////////////////////////////////////////////////////////////////////////////////////////////////////////////////////////////////////////////////////////////////////////////////////////////////////////////////////////////////////////////////////////////////////////////////////////////////////////////////////////////////////////////////////////////////////wEAIAH///////////////8AAA7///////8FAAAAAgD///////////////////////////////////////////////////////////////////////////////////////////////////////////////////////////////////////////////////////////////////////////////////////////////////////////////////////////////////////////////////////////////////////////////////////////////////////////////////////////////////////////////////////////////////////////////////////////////////////////////////////////////////////////////////////////////////////////////////////////////////////////////////////8CAAIBAwAAAAIA////////GgAGTGlua2VkU2hhcGVzRGF0YVByb3BlcnR5XzEEAAAAAAAFAAAABAAFAAAAAQAFAAAAAAD///////8DAAEBAwAAAAMA////////JQAGTGlua2VkU2hhcGVQcmVzZW50YXRpb25TZXR0aW5nc0RhdGFfMAQAAAABAAUAAAAAAAUAAAAEAAQAAQEDAAAABAD///////8aAAZMaW5rZWRTaGFwZXNEYXRhUHJvcGVydHlfMAQAAAACAAUAAAADAAUAA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945442539146535"/>
  <p:tag name="EMPOWERCHARTSPROPERTIES_A_LENGTH" val="24576"/>
</p:tagLst>
</file>

<file path=ppt/tags/tag2.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gsAAAAAAAAAAAAAIAD///////////////8AAAD///////////////8DAAAAAgD///////8DAAAABAD///////////////////////////////////////////////////////////////////////////////////////////////////////////////////////////////////////////////////////////////////////////////////////////////////////////////////////////////////////////////////////////////////////////////////////////////////////////////////////////////////////////////////////////////////////////////////////////////////////////////////////////////////////////////////////////////////////////////////////////////8BACAA////////////////AAAO////////AwAAAAMA////////////////////////////////////////////////////////////////////////////////////////////////////////////////////////////////////////////////////////////////////////////////////////////////////////////////////////////////////////////////////////////////////////////////////////////////////////////////////////////////////////////////////////////////////////////////////////////////////////////////////////////////////////////////////////////////////////////////////////////////////////////////////////AgABAP///////wUAAAACABAAC8vL4grmLCVAkIoEj3rT7wMEAAAAAAADAAAAAAADAAAABAADAAIA////////BQAAAAMAEAALUEMG/uUBU0u8b4NaulpJ5AQAAAABAAMAAAAEAAMAAAABAAMAAAAEAP///////wQAAgD///////8FAAAABAAQAAsgal5dBp5dRanbUNlLljYkBAAAAAIAAwAAAAIAAwAAAAMAAwAAAAA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y8viCuYsJUCQigSPetPvAwREYXRhAAUAAAAAAk5hbWUADQAAAExpbmtEYXRhTGlzdAAQVmVyc2lvbgAAAAAACUxhc3RXcml0ZQADVMaFnQEAAAABAP////9hAGEAAAAFX2lkABAAAAAEUEMG/uUBU0u8b4NaulpJ5AREYXRhAAUAAAAAAk5hbWUADQAAAExpbmtEYXRhTGlzdAAQVmVyc2lvbgABAAAACUxhc3RXcml0ZQAEVMaFnQEAAAACAP////9wAHAAAAAFX2lkABAAAAAEIGpeXQaeXUWp21DZS5Y2JANEYXRhABYAAAACUGVyc29uYWxJZAABAAAAAAACTmFtZQALAAAAUGVyc29uYWxJZAAQVmVyc2lvbgAAAAAACUxhc3RXcml0ZQAhVMaFn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SDAAAAAAAAAAAAAAgAf///////////////wAAAP///////////////wUAAAACAP///////wUAAAADAP///////////////////////////////////////////////////////////////////////////////////////////////////////////////////////////////////////////////////////////////////////////////////////////////////////////////////////////////////////////////////////////////////////////////////////////////////////////////////////////////////////////////////////////////////////////////////////////////////////////////////////////////////////////////////////////////////////////////////////////////wEAIAH///////////////8AAA7///////8FAAAABAD///////////////////////////////////////////////////////////////////////////////////////////////////////////////////////////////////////////////////////////////////////////////////////////////////////////////////////////////////////////////////////////////////////////////////////////////////////////////////////////////////////////////////////////////////////////////////////////////////////////////////////////////////////////////////////////////////////////////////////////////////////////////////////8CAAEBAwAAAAIA////////DgAGTGlua0RhdGFMaXN0XzAEAAAAAAAFAAAAAAAFAAAAAwADAAIBAwAAAAMA////////DgAGTGlua0RhdGFMaXN0XzEEAAAAAQAFAAAAAgAFAAAABAAFAAAAAAD///////8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9116626606563646"/>
  <p:tag name="EMPOWERCHARTSPROPERTIES_B_LENGTH" val="24576"/>
  <p:tag name="DOWN_MIGRATION_INITIAL_LAYOUT_REQUIRED" val="9.2.99"/>
  <p:tag name="RUNTIME_ID" val="c16a9a6e-0bb8-4598-b859-35fe989e4140"/>
</p:tagLst>
</file>

<file path=ppt/tags/tag3.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gsAAAAAAAAAAAAAIAD///////////////8AAAD///////////////8DAAAAAgD///////8DAAAABAD///////////////////////////////////////////////////////////////////////////////////////////////////////////////////////////////////////////////////////////////////////////////////////////////////////////////////////////////////////////////////////////////////////////////////////////////////////////////////////////////////////////////////////////////////////////////////////////////////////////////////////////////////////////////////////////////////////////////////////////////8BACAA////////////////AAAO////////AwAAAAMA////////////////////////////////////////////////////////////////////////////////////////////////////////////////////////////////////////////////////////////////////////////////////////////////////////////////////////////////////////////////////////////////////////////////////////////////////////////////////////////////////////////////////////////////////////////////////////////////////////////////////////////////////////////////////////////////////////////////////////////////////////////////////////AgABAP///////wUAAAACABAAC8F+ag+e15BFmzCJ7kZ/YQAEAAAAAAADAAAAAAADAAAABAADAAIA////////BQAAAAMAEAALcAxAuf8oCkKCLTEcfI5OeQQAAAABAAMAAAAEAAMAAAABAAMAAAAEAP///////wQAAgD///////8FAAAABAAQAAvbOldnTscrS7Brb7gmZp/xBAAAAAIAAwAAAAIAAwAAAAMAAwAAAAA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wX5qD57XkEWbMInuRn9hAAREYXRhAAUAAAAAAk5hbWUADQAAAExpbmtEYXRhTGlzdAAQVmVyc2lvbgAAAAAACUxhc3RXcml0ZQBbVMaFnQEAAAABAP////9hAGEAAAAFX2lkABAAAAAEcAxAuf8oCkKCLTEcfI5OeQREYXRhAAUAAAAAAk5hbWUADQAAAExpbmtEYXRhTGlzdAAQVmVyc2lvbgABAAAACUxhc3RXcml0ZQBeVMaFnQEAAAACAP////9wAHAAAAAFX2lkABAAAAAE2zpXZ07HK0uwa2+4Jmaf8QNEYXRhABYAAAACUGVyc29uYWxJZAABAAAAAAACTmFtZQALAAAAUGVyc29uYWxJZAAQVmVyc2lvbgAAAAAACUxhc3RXcml0ZQBuVMaFn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SDAAAAAAAAAAAAAAgAf///////////////wAAAP///////////////wUAAAACAP///////wUAAAADAP///////////////////////////////////////////////////////////////////////////////////////////////////////////////////////////////////////////////////////////////////////////////////////////////////////////////////////////////////////////////////////////////////////////////////////////////////////////////////////////////////////////////////////////////////////////////////////////////////////////////////////////////////////////////////////////////////////////////////////////////wEAIAH///////////////8AAA7///////8FAAAABAD///////////////////////////////////////////////////////////////////////////////////////////////////////////////////////////////////////////////////////////////////////////////////////////////////////////////////////////////////////////////////////////////////////////////////////////////////////////////////////////////////////////////////////////////////////////////////////////////////////////////////////////////////////////////////////////////////////////////////////////////////////////////////////8CAAEBAwAAAAIA////////DgAGTGlua0RhdGFMaXN0XzAEAAAAAAAFAAAAAAAFAAAAAwADAAIBAwAAAAMA////////DgAGTGlua0RhdGFMaXN0XzEEAAAAAQAFAAAAAgAFAAAABAAFAAAAAAD///////8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9116626607366449"/>
  <p:tag name="EMPOWERCHARTSPROPERTIES_B_LENGTH" val="24576"/>
  <p:tag name="DOWN_MIGRATION_INITIAL_LAYOUT_REQUIRED" val="9.2.99"/>
  <p:tag name="RUNTIME_ID" val="d21f2780-1dfd-4343-a294-174affdd6671"/>
</p:tagLst>
</file>

<file path=ppt/tags/tag4.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CgwAAAAAAAAAAAAAIAD///////////////8AAAD///////////////8DAAAAAgD///////8DAAAAAgD///////////////////////////////////////////////////////////////////////////////////////////////////////////////////////////////////////////////////////////////////////////////////////////////////////////////////////////////////////////////////////////////////////////////////////////////////////////////////////////////////////////////////////////////////////////////////////////////////////////////////////////////////////////////////////////////////////////////////////////////8BACAA////////////////AAAO////////AwAAAAMA////////////////////////////////////////////////////////////////////////////////////////////////////////////////////////////////////////////////////////////////////////////////////////////////////////////////////////////////////////////////////////////////////////////////////////////////////////////////////////////////////////////////////////////////////////////////////////////////////////////////////////////////////////////////////////////////////////////////////////////////////////////////////////AgACAP///////wUAAAACABAACykDPlShj2xPgASen1+bKL0EAAAAAAADAAAAAAADAAAABAADAAAAAAD///////8DAAEA////////BQAAAAMAEAALq4ox2PdXCU2DLqtefRN8QwQAAAABAAMAAAAEAAMAAAABAAQAAQD///////8FAAAABAAQAAvyKQKaXyUeR5zMyCb6MxmNBAAAAAIAAwAAAAI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KQM+VKGPbE+ABJ6fX5sovQREYXRhAAUAAAAAAk5hbWUADQAAAExpbmtEYXRhTGlzdAAQVmVyc2lvbgAAAAAACUxhc3RXcml0ZQCcVMaFnQEAAAABAP////9hAGEAAAAFX2lkABAAAAAEq4ox2PdXCU2DLqtefRN8QwREYXRhAAUAAAAAAk5hbWUADQAAAExpbmtEYXRhTGlzdAAQVmVyc2lvbgABAAAACUxhc3RXcml0ZQCdVMaFnQEAAAACAP////9wAHAAAAAFX2lkABAAAAAE8ikCml8lHkeczMgm+jMZjQNEYXRhABYAAAACUGVyc29uYWxJZAABAAAAAAACTmFtZQALAAAAUGVyc29uYWxJZAAQVmVyc2lvbgAAAAAACUxhc3RXcml0ZQCtVMaFn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SDAAAAAAAAAAAAAAgAf///////////////wAAAP///////////////wUAAAACAP///////wUAAAACAP///////////////////////////////////////////////////////////////////////////////////////////////////////////////////////////////////////////////////////////////////////////////////////////////////////////////////////////////////////////////////////////////////////////////////////////////////////////////////////////////////////////////////////////////////////////////////////////////////////////////////////////////////////////////////////////////////////////////////////////////wEAIAH///////////////8AAA7///////8FAAAABAD///////////////////////////////////////////////////////////////////////////////////////////////////////////////////////////////////////////////////////////////////////////////////////////////////////////////////////////////////////////////////////////////////////////////////////////////////////////////////////////////////////////////////////////////////////////////////////////////////////////////////////////////////////////////////////////////////////////////////////////////////////////////////////8CAAIBAwAAAAIA////////DgAGTGlua0RhdGFMaXN0XzAEAAAAAAAFAAAAAAAFAAAAAwAFAAAAAAD///////8DAAEBAwAAAAMA////////DgAGTGlua0RhdGFMaXN0XzEEAAAAAQAFAAAAAgAFAAAABAA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9116626608001736"/>
  <p:tag name="EMPOWERCHARTSPROPERTIES_B_LENGTH" val="24576"/>
  <p:tag name="DOWN_MIGRATION_INITIAL_LAYOUT_REQUIRED" val="9.2.99"/>
  <p:tag name="RUNTIME_ID" val="333723e8-69b3-4995-89f5-b5d861805480"/>
</p:tagLst>
</file>

<file path=ppt/theme/theme1.xml><?xml version="1.0" encoding="utf-8"?>
<a:theme xmlns:a="http://schemas.openxmlformats.org/drawingml/2006/main" name="Content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Title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006a9c5-d130-408c-bc8e-3b5ecdb17aa0}" enabled="1" method="Standard" siteId="{8d4b558f-7b2e-40ba-ad1f-e04d79e6265a}" contentBits="2" removed="0"/>
</clbl:labelList>
</file>

<file path=docProps/app.xml><?xml version="1.0" encoding="utf-8"?>
<Properties xmlns="http://schemas.openxmlformats.org/officeDocument/2006/extended-properties" xmlns:vt="http://schemas.openxmlformats.org/officeDocument/2006/docPropsVTypes">
  <Template/>
  <TotalTime>0</TotalTime>
  <Words>3052</Words>
  <Application>Microsoft Office PowerPoint</Application>
  <PresentationFormat>On-screen Show (16:9)</PresentationFormat>
  <Paragraphs>149</Paragraphs>
  <Slides>14</Slides>
  <Notes>10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14</vt:i4>
      </vt:variant>
    </vt:vector>
  </HeadingPairs>
  <TitlesOfParts>
    <vt:vector size="23" baseType="lpstr">
      <vt:lpstr>微软雅黑</vt:lpstr>
      <vt:lpstr>Noto Sans Symbols</vt:lpstr>
      <vt:lpstr>PMingLiU</vt:lpstr>
      <vt:lpstr>Arial</vt:lpstr>
      <vt:lpstr>Calibri</vt:lpstr>
      <vt:lpstr>Calibri Light</vt:lpstr>
      <vt:lpstr>Content Slides</vt:lpstr>
      <vt:lpstr>3_Title Slides</vt:lpstr>
      <vt:lpstr>2_Office 主题</vt:lpstr>
      <vt:lpstr>5th Jointed Workshop between IEEE Standards Association and IEEE CAS - Secure Circuits and Systems: Standards for AI, Chiplets, and Healthcare </vt:lpstr>
      <vt:lpstr>Workshop – 24th to 25th May at Shanghai</vt:lpstr>
      <vt:lpstr>Abstract:</vt:lpstr>
      <vt:lpstr>Organizers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{{VP Office}}</dc:title>
  <dc:creator>CCLLC-4</dc:creator>
  <cp:lastModifiedBy>Wang, Estelle</cp:lastModifiedBy>
  <cp:revision>797</cp:revision>
  <cp:lastPrinted>2024-03-13T08:44:58Z</cp:lastPrinted>
  <dcterms:modified xsi:type="dcterms:W3CDTF">2026-04-13T07:37:45Z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Content Slides:3\3_Title Slides:3</vt:lpwstr>
  </property>
  <property fmtid="{D5CDD505-2E9C-101B-9397-08002B2CF9AE}" pid="3" name="ClassificationContentMarkingFooterText">
    <vt:lpwstr>Internal</vt:lpwstr>
  </property>
  <property fmtid="{D5CDD505-2E9C-101B-9397-08002B2CF9AE}" pid="4" name="_readonly">
    <vt:lpwstr/>
  </property>
  <property fmtid="{D5CDD505-2E9C-101B-9397-08002B2CF9AE}" pid="5" name="_change">
    <vt:lpwstr/>
  </property>
  <property fmtid="{D5CDD505-2E9C-101B-9397-08002B2CF9AE}" pid="6" name="_full-control">
    <vt:lpwstr/>
  </property>
  <property fmtid="{D5CDD505-2E9C-101B-9397-08002B2CF9AE}" pid="7" name="sflag">
    <vt:lpwstr>1756091729</vt:lpwstr>
  </property>
</Properties>
</file>